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7C69-F47D-4F7A-B350-35D9054A3ACC}" type="datetimeFigureOut">
              <a:rPr lang="it-IT" smtClean="0"/>
              <a:pPr/>
              <a:t>10/12/2014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BABCA-43AE-4E84-B742-83487B5563A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23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4B60-2E19-467D-89AC-F773A76261E9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0E00-0021-43DB-9FED-A99A235C90EF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89EC-4495-4A3A-B50A-9F68A52E6937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E88D-4997-46ED-8486-DBCF37670891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686-20B6-46F1-931F-AD04751A62A8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4FF1-50BE-4667-B4E5-C736521AC615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BB45-A103-40E4-834F-D62A4FFE0E7C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D506-8D44-421B-B2CD-7116DE5BE530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98CC-535B-4DFB-9F33-74C8B595A3C9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1D2A-14A9-45CB-955D-160076F4E494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78F8-3A0D-49A0-8CF8-A65482E657E9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0070C0"/>
            </a:gs>
            <a:gs pos="100000">
              <a:srgbClr val="C4D6E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4A5F-A922-45B9-9CB4-4EE32048EA70}" type="datetime1">
              <a:rPr lang="it-IT" smtClean="0"/>
              <a:t>10/12/2014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5280" cy="625070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Liceo Scientifico “E. Fermi” </a:t>
            </a:r>
            <a:b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Sant’ Agata di Militello</a:t>
            </a:r>
            <a:b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Anno scolastico 2014/2015</a:t>
            </a:r>
            <a:b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«I problemi della Filosofia»</a:t>
            </a:r>
            <a:b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b="1" spc="150" dirty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cura di:</a:t>
            </a:r>
            <a:br>
              <a:rPr lang="it-IT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18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Monaco Vittoria, Vieni Samantha, Giordano Alessandro, Restifo Giusy, Spallino Federico, Orlando Debora, Rachele Di Pane, Ricco Simona.</a:t>
            </a:r>
            <a:br>
              <a:rPr lang="it-IT" sz="18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18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Classe </a:t>
            </a:r>
            <a:r>
              <a:rPr lang="it-IT" sz="1800" b="1" spc="150" dirty="0" err="1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III</a:t>
            </a:r>
            <a:r>
              <a:rPr lang="it-IT" sz="18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1800" b="1" spc="150" dirty="0" err="1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sez.B</a:t>
            </a:r>
            <a:r>
              <a:rPr lang="it-IT" sz="24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it-IT" sz="24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it-IT" sz="24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it-IT" sz="2400" b="1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Monaco V., Vieni S., Giordano A., Restifo G., Spallino F., Orlando D., Di Pane R., Ricco S.. Classe III B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LA</a:t>
            </a:r>
            <a:r>
              <a:rPr lang="it-IT" sz="6000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it-IT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COSMOLOGIA</a:t>
            </a:r>
            <a:r>
              <a:rPr lang="it-IT" sz="6000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3068960"/>
            <a:ext cx="4032448" cy="841648"/>
          </a:xfrm>
        </p:spPr>
        <p:txBody>
          <a:bodyPr>
            <a:normAutofit/>
          </a:bodyPr>
          <a:lstStyle/>
          <a:p>
            <a:r>
              <a:rPr lang="it-I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problema cosmologico</a:t>
            </a:r>
            <a:endParaRPr lang="it-I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5733256"/>
            <a:ext cx="5184576" cy="700187"/>
          </a:xfrm>
        </p:spPr>
        <p:txBody>
          <a:bodyPr/>
          <a:lstStyle/>
          <a:p>
            <a:pPr algn="r"/>
            <a:r>
              <a:rPr lang="it-IT" i="1" dirty="0" smtClean="0">
                <a:solidFill>
                  <a:schemeClr val="tx1"/>
                </a:solidFill>
              </a:rPr>
              <a:t>Monaco V., Vieni S., Giordano A., </a:t>
            </a:r>
            <a:r>
              <a:rPr lang="it-IT" i="1" dirty="0" err="1" smtClean="0">
                <a:solidFill>
                  <a:schemeClr val="tx1"/>
                </a:solidFill>
              </a:rPr>
              <a:t>Restifo</a:t>
            </a:r>
            <a:r>
              <a:rPr lang="it-IT" i="1" dirty="0" smtClean="0">
                <a:solidFill>
                  <a:schemeClr val="tx1"/>
                </a:solidFill>
              </a:rPr>
              <a:t> G., Spallino F., Orlando D., Di Pane R., Ricco S.. Classe III B</a:t>
            </a:r>
            <a:endParaRPr lang="it-IT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>
          <a:xfrm>
            <a:off x="467544" y="3429000"/>
            <a:ext cx="1945162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Riguarda la natura</a:t>
            </a:r>
            <a:endParaRPr lang="it-IT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2412706" y="2670448"/>
            <a:ext cx="864095" cy="62714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325888" y="2670888"/>
            <a:ext cx="0" cy="7200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6012160" y="3429000"/>
            <a:ext cx="2160240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it-IT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utte </a:t>
            </a:r>
            <a:r>
              <a:rPr lang="it-IT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cose che costituiscono la realtà oggetto di esperienza</a:t>
            </a:r>
            <a:endParaRPr lang="it-IT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843808" y="3429000"/>
            <a:ext cx="2880320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Studia </a:t>
            </a: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 </a:t>
            </a: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esseri naturali </a:t>
            </a:r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it-I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inorganici ed organici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5549550" y="2715648"/>
            <a:ext cx="894658" cy="58194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Rettangolo arrotondato 27"/>
          <p:cNvSpPr/>
          <p:nvPr/>
        </p:nvSpPr>
        <p:spPr>
          <a:xfrm>
            <a:off x="2267744" y="1196752"/>
            <a:ext cx="4176464" cy="1374981"/>
          </a:xfrm>
          <a:prstGeom prst="roundRect">
            <a:avLst>
              <a:gd name="adj" fmla="val 1222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PROBLEMA COSMOLOGICO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5733256"/>
            <a:ext cx="5184576" cy="700187"/>
          </a:xfrm>
        </p:spPr>
        <p:txBody>
          <a:bodyPr/>
          <a:lstStyle/>
          <a:p>
            <a:pPr algn="r"/>
            <a:r>
              <a:rPr lang="it-IT" i="1" smtClean="0">
                <a:solidFill>
                  <a:schemeClr val="tx1"/>
                </a:solidFill>
              </a:rPr>
              <a:t>Monaco V., Vieni S., Giordano A., Restifo G., Spallino F., Orlando D., Di Pane R., Ricco S.. Classe III B</a:t>
            </a:r>
            <a:endParaRPr lang="it-IT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2915816" y="476672"/>
            <a:ext cx="3384376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 dottrine che risolvono tale problema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79512" y="2924944"/>
            <a:ext cx="2088232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Materialismo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1547664" y="1988840"/>
            <a:ext cx="1728192" cy="72008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779912" y="1988840"/>
            <a:ext cx="0" cy="792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724128" y="1988840"/>
            <a:ext cx="1656184" cy="792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2483768" y="2924944"/>
            <a:ext cx="1944216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L’Animismo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4572000" y="2924944"/>
            <a:ext cx="2088232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Dualismo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6876256" y="2924944"/>
            <a:ext cx="2016224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L’Emanatismo</a:t>
            </a:r>
            <a:endParaRPr lang="it-IT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5" name="Connettore 2 24"/>
          <p:cNvCxnSpPr/>
          <p:nvPr/>
        </p:nvCxnSpPr>
        <p:spPr>
          <a:xfrm>
            <a:off x="5148064" y="1988840"/>
            <a:ext cx="0" cy="792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5733256"/>
            <a:ext cx="5184576" cy="700187"/>
          </a:xfrm>
        </p:spPr>
        <p:txBody>
          <a:bodyPr/>
          <a:lstStyle/>
          <a:p>
            <a:pPr algn="r"/>
            <a:r>
              <a:rPr lang="it-IT" i="1" smtClean="0">
                <a:solidFill>
                  <a:schemeClr val="tx1"/>
                </a:solidFill>
              </a:rPr>
              <a:t>Monaco V., Vieni S., Giordano A., Restifo G., Spallino F., Orlando D., Di Pane R., Ricco S.. Classe III B</a:t>
            </a:r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2123728" y="260648"/>
            <a:ext cx="4608512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Materialismo</a:t>
            </a:r>
            <a:endParaRPr lang="it-IT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611560" y="2708920"/>
            <a:ext cx="3312368" cy="151216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afferma che esiste una materia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eterna, da cui sono derivate tutte le cose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2555776" y="1772816"/>
            <a:ext cx="864096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580112" y="1772816"/>
            <a:ext cx="576064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ttangolo arrotondato 10"/>
          <p:cNvSpPr/>
          <p:nvPr/>
        </p:nvSpPr>
        <p:spPr>
          <a:xfrm>
            <a:off x="4716016" y="2708920"/>
            <a:ext cx="3384376" cy="15121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visione</a:t>
            </a:r>
            <a:r>
              <a:rPr lang="it-IT" sz="2400" dirty="0" smtClean="0"/>
              <a:t> 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atomistica e meccanicistica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5733256"/>
            <a:ext cx="5184576" cy="700187"/>
          </a:xfrm>
        </p:spPr>
        <p:txBody>
          <a:bodyPr/>
          <a:lstStyle/>
          <a:p>
            <a:pPr algn="r"/>
            <a:r>
              <a:rPr lang="it-IT" i="1" smtClean="0">
                <a:solidFill>
                  <a:schemeClr val="tx1"/>
                </a:solidFill>
              </a:rPr>
              <a:t>Monaco V., Vieni S., Giordano A., Restifo G., Spallino F., Orlando D., Di Pane R., Ricco S.. Classe III B</a:t>
            </a:r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2501770" y="1917034"/>
            <a:ext cx="3510390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materia vivente animata forza intrinseca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798803" y="188640"/>
            <a:ext cx="2916324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L’Animismo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1853698" y="4077883"/>
            <a:ext cx="4896544" cy="15121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forza intrinseca che permette alla materia stessa di assumere via via determinazioni diverse 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4256965" y="1239989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4301614" y="3448606"/>
            <a:ext cx="0" cy="5768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5877272"/>
            <a:ext cx="5184576" cy="700187"/>
          </a:xfrm>
        </p:spPr>
        <p:txBody>
          <a:bodyPr/>
          <a:lstStyle/>
          <a:p>
            <a:pPr algn="r"/>
            <a:r>
              <a:rPr lang="it-IT" i="1" smtClean="0">
                <a:solidFill>
                  <a:schemeClr val="tx1"/>
                </a:solidFill>
              </a:rPr>
              <a:t>Monaco V., Vieni S., Giordano A., Restifo G., Spallino F., Orlando D., Di Pane R., Ricco S.. Classe III B</a:t>
            </a:r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1979712" y="3429000"/>
            <a:ext cx="4968552" cy="1872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netta contrapposizione tra un principio spirituale trascendente ed una materia inerte che subisce il movimento 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915816" y="764704"/>
            <a:ext cx="2952328" cy="13681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Dualismo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4355976" y="2420888"/>
            <a:ext cx="0" cy="792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5733256"/>
            <a:ext cx="5184576" cy="700187"/>
          </a:xfrm>
        </p:spPr>
        <p:txBody>
          <a:bodyPr/>
          <a:lstStyle/>
          <a:p>
            <a:pPr algn="r"/>
            <a:r>
              <a:rPr lang="it-IT" i="1" smtClean="0">
                <a:solidFill>
                  <a:schemeClr val="tx1"/>
                </a:solidFill>
              </a:rPr>
              <a:t>Monaco V., Vieni S., Giordano A., Restifo G., Spallino F., Orlando D., Di Pane R., Ricco S.. Classe III B</a:t>
            </a:r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735796" y="908720"/>
            <a:ext cx="3384376" cy="13681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L’Emanatismo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1763688" y="3284984"/>
            <a:ext cx="5328592" cy="20162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gli esseri dell’universo scaturiscono da un Principio Assoluto come una sorgente che trabocchi per sovrabbondanza </a:t>
            </a:r>
          </a:p>
          <a:p>
            <a:pPr algn="ctr"/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(Universo = Dio contratto)</a:t>
            </a:r>
            <a:endParaRPr lang="it-IT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4421324" y="2420888"/>
            <a:ext cx="0" cy="792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07904" y="5733256"/>
            <a:ext cx="5184576" cy="700187"/>
          </a:xfrm>
        </p:spPr>
        <p:txBody>
          <a:bodyPr/>
          <a:lstStyle/>
          <a:p>
            <a:pPr algn="r"/>
            <a:r>
              <a:rPr lang="it-IT" i="1" smtClean="0">
                <a:solidFill>
                  <a:schemeClr val="tx1"/>
                </a:solidFill>
              </a:rPr>
              <a:t>Monaco V., Vieni S., Giordano A., Restifo G., Spallino F., Orlando D., Di Pane R., Ricco S.. Classe III B</a:t>
            </a:r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350</Words>
  <Application>Microsoft Office PowerPoint</Application>
  <PresentationFormat>Presentazione su schermo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Liceo Scientifico “E. Fermi”  Sant’ Agata di Militello Anno scolastico 2014/2015 «I problemi della Filosofia» a cura di: Monaco Vittoria, Vieni Samantha, Giordano Alessandro, Restifo Giusy, Spallino Federico, Orlando Debora, Rachele Di Pane, Ricco Simona. Classe III sez.B  </vt:lpstr>
      <vt:lpstr>LA COSMOLOGIA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COSMOLOGIA</dc:title>
  <dc:creator>lim3</dc:creator>
  <cp:lastModifiedBy>Francesca</cp:lastModifiedBy>
  <cp:revision>32</cp:revision>
  <dcterms:created xsi:type="dcterms:W3CDTF">2014-10-22T08:34:59Z</dcterms:created>
  <dcterms:modified xsi:type="dcterms:W3CDTF">2014-12-10T18:44:27Z</dcterms:modified>
</cp:coreProperties>
</file>