
<file path=[Content_Types].xml><?xml version="1.0" encoding="utf-8"?>
<Types xmlns="http://schemas.openxmlformats.org/package/2006/content-types">
  <Default Extension="xml" ContentType="application/xml"/>
  <Default Extension="png" ContentType="image/png"/>
  <Default Extension="jpeg" ContentType="image/jpeg"/>
  <Default Extension="rels" ContentType="application/vnd.openxmlformats-package.relationships+xml"/>
  <Default Extension="mp4" ContentType="video/unknown"/>
  <Default Extension="avi" ContentType="video/unknown"/>
  <Default Extension="wav" ContentType="audio/wav"/>
  <Default Extension="bin" ContentType="application/vnd.openxmlformats-officedocument.presentationml.printerSettings"/>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media/media1.WAV" ContentType="audio/unknown"/>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1.xml" ContentType="application/vnd.openxmlformats-officedocument.presentationml.notesSlide+xml"/>
  <Override PartName="/ppt/tags/tag6.xml" ContentType="application/vnd.openxmlformats-officedocument.presentationml.tags+xml"/>
  <Override PartName="/ppt/media/media2.WAV" ContentType="audio/unknown"/>
  <Override PartName="/ppt/tags/tag7.xml" ContentType="application/vnd.openxmlformats-officedocument.presentationml.tag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tags/tag8.xml" ContentType="application/vnd.openxmlformats-officedocument.presentationml.tags+xml"/>
  <Override PartName="/ppt/tags/tag9.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0.xml" ContentType="application/vnd.openxmlformats-officedocument.presentationml.tags+xml"/>
  <Override PartName="/ppt/notesSlides/notesSlide4.xml" ContentType="application/vnd.openxmlformats-officedocument.presentationml.notesSlide+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70" r:id="rId1"/>
    <p:sldMasterId id="2147483687" r:id="rId2"/>
  </p:sldMasterIdLst>
  <p:notesMasterIdLst>
    <p:notesMasterId r:id="rId22"/>
  </p:notesMasterIdLst>
  <p:sldIdLst>
    <p:sldId id="256" r:id="rId3"/>
    <p:sldId id="257" r:id="rId4"/>
    <p:sldId id="259" r:id="rId5"/>
    <p:sldId id="261" r:id="rId6"/>
    <p:sldId id="260" r:id="rId7"/>
    <p:sldId id="268" r:id="rId8"/>
    <p:sldId id="262" r:id="rId9"/>
    <p:sldId id="263" r:id="rId10"/>
    <p:sldId id="264" r:id="rId11"/>
    <p:sldId id="269" r:id="rId12"/>
    <p:sldId id="272" r:id="rId13"/>
    <p:sldId id="266" r:id="rId14"/>
    <p:sldId id="273" r:id="rId15"/>
    <p:sldId id="280" r:id="rId16"/>
    <p:sldId id="270" r:id="rId17"/>
    <p:sldId id="267" r:id="rId18"/>
    <p:sldId id="271" r:id="rId19"/>
    <p:sldId id="274" r:id="rId20"/>
    <p:sldId id="279" r:id="rId2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735" autoAdjust="0"/>
    <p:restoredTop sz="95108" autoAdjust="0"/>
  </p:normalViewPr>
  <p:slideViewPr>
    <p:cSldViewPr snapToGrid="0">
      <p:cViewPr varScale="1">
        <p:scale>
          <a:sx n="220" d="100"/>
          <a:sy n="220" d="100"/>
        </p:scale>
        <p:origin x="-184" y="-96"/>
      </p:cViewPr>
      <p:guideLst>
        <p:guide orient="horz" pos="2160"/>
        <p:guide pos="3840"/>
      </p:guideLst>
    </p:cSldViewPr>
  </p:slideViewPr>
  <p:outlineViewPr>
    <p:cViewPr>
      <p:scale>
        <a:sx n="33" d="100"/>
        <a:sy n="33" d="100"/>
      </p:scale>
      <p:origin x="0" y="0"/>
    </p:cViewPr>
    <p:sldLst>
      <p:sld r:id="rId1" collapse="1"/>
    </p:sldLst>
  </p:outlineViewPr>
  <p:notesTextViewPr>
    <p:cViewPr>
      <p:scale>
        <a:sx n="1" d="1"/>
        <a:sy n="1" d="1"/>
      </p:scale>
      <p:origin x="0" y="0"/>
    </p:cViewPr>
  </p:notesTextViewPr>
  <p:sorterViewPr>
    <p:cViewPr>
      <p:scale>
        <a:sx n="66" d="100"/>
        <a:sy n="66" d="100"/>
      </p:scale>
      <p:origin x="0" y="1362"/>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notesMaster" Target="notesMasters/notesMaster1.xml"/><Relationship Id="rId23" Type="http://schemas.openxmlformats.org/officeDocument/2006/relationships/printerSettings" Target="printerSettings/printerSettings1.bin"/><Relationship Id="rId24" Type="http://schemas.openxmlformats.org/officeDocument/2006/relationships/presProps" Target="presProps.xml"/><Relationship Id="rId25" Type="http://schemas.openxmlformats.org/officeDocument/2006/relationships/viewProps" Target="viewProps.xml"/><Relationship Id="rId26" Type="http://schemas.openxmlformats.org/officeDocument/2006/relationships/theme" Target="theme/theme1.xml"/><Relationship Id="rId27" Type="http://schemas.openxmlformats.org/officeDocument/2006/relationships/tableStyles" Target="tableStyles.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s>
</file>

<file path=ppt/_rels/viewProps.xml.rels><?xml version="1.0" encoding="UTF-8" standalone="yes"?>
<Relationships xmlns="http://schemas.openxmlformats.org/package/2006/relationships"><Relationship Id="rId1"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101A583-AA17-4C7D-A13C-7B2E036CE0F1}" type="doc">
      <dgm:prSet loTypeId="urn:microsoft.com/office/officeart/2005/8/layout/hList1" loCatId="list" qsTypeId="urn:microsoft.com/office/officeart/2005/8/quickstyle/simple1" qsCatId="simple" csTypeId="urn:microsoft.com/office/officeart/2005/8/colors/colorful1#1" csCatId="colorful" phldr="1"/>
      <dgm:spPr/>
      <dgm:t>
        <a:bodyPr/>
        <a:lstStyle/>
        <a:p>
          <a:endParaRPr lang="it-IT"/>
        </a:p>
      </dgm:t>
    </dgm:pt>
    <dgm:pt modelId="{5CD8C93F-CBF2-4978-B6D8-C3AB8A696D51}">
      <dgm:prSet phldrT="[Testo]"/>
      <dgm:spPr/>
      <dgm:t>
        <a:bodyPr/>
        <a:lstStyle/>
        <a:p>
          <a:r>
            <a:rPr lang="it-IT" dirty="0" smtClean="0"/>
            <a:t>Nobiltà</a:t>
          </a:r>
          <a:endParaRPr lang="it-IT" dirty="0"/>
        </a:p>
      </dgm:t>
    </dgm:pt>
    <dgm:pt modelId="{B855422C-F325-4A26-A1F6-E632FB0FE512}" type="parTrans" cxnId="{5FA9F7BA-9DFF-441B-8348-BBEEAAB6839C}">
      <dgm:prSet/>
      <dgm:spPr/>
      <dgm:t>
        <a:bodyPr/>
        <a:lstStyle/>
        <a:p>
          <a:endParaRPr lang="it-IT"/>
        </a:p>
      </dgm:t>
    </dgm:pt>
    <dgm:pt modelId="{16465B76-B75C-4627-BF86-CDB8BE49B833}" type="sibTrans" cxnId="{5FA9F7BA-9DFF-441B-8348-BBEEAAB6839C}">
      <dgm:prSet/>
      <dgm:spPr/>
      <dgm:t>
        <a:bodyPr/>
        <a:lstStyle/>
        <a:p>
          <a:endParaRPr lang="it-IT"/>
        </a:p>
      </dgm:t>
    </dgm:pt>
    <dgm:pt modelId="{49F9FACA-5755-4465-AC8A-D30ED26D8E94}">
      <dgm:prSet phldrT="[Testo]"/>
      <dgm:spPr/>
      <dgm:t>
        <a:bodyPr/>
        <a:lstStyle/>
        <a:p>
          <a:r>
            <a:rPr lang="it-IT" b="0" i="0" u="none" strike="noStrike" dirty="0" smtClean="0">
              <a:ln/>
              <a:latin typeface="CordiaUPC" pitchFamily="34"/>
              <a:ea typeface="Microsoft YaHei" pitchFamily="2"/>
              <a:cs typeface="Mangal" pitchFamily="2"/>
            </a:rPr>
            <a:t>Composta dagli aristocratici, la maggior parte dei quali vivevano nella corte di Versailles. Essi godevano di numerosi privilegi tra cui l'esonero dal pagamento di tasse e imposte.</a:t>
          </a:r>
          <a:endParaRPr lang="it-IT" dirty="0"/>
        </a:p>
      </dgm:t>
    </dgm:pt>
    <dgm:pt modelId="{4C418112-BAE8-48C2-AC36-37624657384A}" type="parTrans" cxnId="{CCD9D163-7AED-408C-9DC1-A0483EC52C04}">
      <dgm:prSet/>
      <dgm:spPr/>
      <dgm:t>
        <a:bodyPr/>
        <a:lstStyle/>
        <a:p>
          <a:endParaRPr lang="it-IT"/>
        </a:p>
      </dgm:t>
    </dgm:pt>
    <dgm:pt modelId="{45D5C06A-3FD8-4852-BB53-FB6AF526492C}" type="sibTrans" cxnId="{CCD9D163-7AED-408C-9DC1-A0483EC52C04}">
      <dgm:prSet/>
      <dgm:spPr/>
      <dgm:t>
        <a:bodyPr/>
        <a:lstStyle/>
        <a:p>
          <a:endParaRPr lang="it-IT"/>
        </a:p>
      </dgm:t>
    </dgm:pt>
    <dgm:pt modelId="{3A9939E3-D854-4C3B-A1F3-6D4D9020BEC7}" type="pres">
      <dgm:prSet presAssocID="{A101A583-AA17-4C7D-A13C-7B2E036CE0F1}" presName="Name0" presStyleCnt="0">
        <dgm:presLayoutVars>
          <dgm:dir/>
          <dgm:animLvl val="lvl"/>
          <dgm:resizeHandles val="exact"/>
        </dgm:presLayoutVars>
      </dgm:prSet>
      <dgm:spPr/>
      <dgm:t>
        <a:bodyPr/>
        <a:lstStyle/>
        <a:p>
          <a:endParaRPr lang="it-IT"/>
        </a:p>
      </dgm:t>
    </dgm:pt>
    <dgm:pt modelId="{3E87126A-9243-483D-9531-10E80DCEFAF7}" type="pres">
      <dgm:prSet presAssocID="{5CD8C93F-CBF2-4978-B6D8-C3AB8A696D51}" presName="composite" presStyleCnt="0"/>
      <dgm:spPr/>
    </dgm:pt>
    <dgm:pt modelId="{D89AE987-497E-40A3-B8A6-56EE50491CFF}" type="pres">
      <dgm:prSet presAssocID="{5CD8C93F-CBF2-4978-B6D8-C3AB8A696D51}" presName="parTx" presStyleLbl="alignNode1" presStyleIdx="0" presStyleCnt="1">
        <dgm:presLayoutVars>
          <dgm:chMax val="0"/>
          <dgm:chPref val="0"/>
          <dgm:bulletEnabled val="1"/>
        </dgm:presLayoutVars>
      </dgm:prSet>
      <dgm:spPr/>
      <dgm:t>
        <a:bodyPr/>
        <a:lstStyle/>
        <a:p>
          <a:endParaRPr lang="it-IT"/>
        </a:p>
      </dgm:t>
    </dgm:pt>
    <dgm:pt modelId="{E09B1B6D-B670-4327-926D-ECC03C07CABD}" type="pres">
      <dgm:prSet presAssocID="{5CD8C93F-CBF2-4978-B6D8-C3AB8A696D51}" presName="desTx" presStyleLbl="alignAccFollowNode1" presStyleIdx="0" presStyleCnt="1">
        <dgm:presLayoutVars>
          <dgm:bulletEnabled val="1"/>
        </dgm:presLayoutVars>
      </dgm:prSet>
      <dgm:spPr/>
      <dgm:t>
        <a:bodyPr/>
        <a:lstStyle/>
        <a:p>
          <a:endParaRPr lang="it-IT"/>
        </a:p>
      </dgm:t>
    </dgm:pt>
  </dgm:ptLst>
  <dgm:cxnLst>
    <dgm:cxn modelId="{BD2EAB4F-5CE4-4E6C-B452-62898EE343D1}" type="presOf" srcId="{49F9FACA-5755-4465-AC8A-D30ED26D8E94}" destId="{E09B1B6D-B670-4327-926D-ECC03C07CABD}" srcOrd="0" destOrd="0" presId="urn:microsoft.com/office/officeart/2005/8/layout/hList1"/>
    <dgm:cxn modelId="{C9234468-A913-42EE-B13A-DE8792B1FD12}" type="presOf" srcId="{A101A583-AA17-4C7D-A13C-7B2E036CE0F1}" destId="{3A9939E3-D854-4C3B-A1F3-6D4D9020BEC7}" srcOrd="0" destOrd="0" presId="urn:microsoft.com/office/officeart/2005/8/layout/hList1"/>
    <dgm:cxn modelId="{5FA9F7BA-9DFF-441B-8348-BBEEAAB6839C}" srcId="{A101A583-AA17-4C7D-A13C-7B2E036CE0F1}" destId="{5CD8C93F-CBF2-4978-B6D8-C3AB8A696D51}" srcOrd="0" destOrd="0" parTransId="{B855422C-F325-4A26-A1F6-E632FB0FE512}" sibTransId="{16465B76-B75C-4627-BF86-CDB8BE49B833}"/>
    <dgm:cxn modelId="{CCD9D163-7AED-408C-9DC1-A0483EC52C04}" srcId="{5CD8C93F-CBF2-4978-B6D8-C3AB8A696D51}" destId="{49F9FACA-5755-4465-AC8A-D30ED26D8E94}" srcOrd="0" destOrd="0" parTransId="{4C418112-BAE8-48C2-AC36-37624657384A}" sibTransId="{45D5C06A-3FD8-4852-BB53-FB6AF526492C}"/>
    <dgm:cxn modelId="{67DE9A2E-EA7C-4505-A52F-63F1BFE46348}" type="presOf" srcId="{5CD8C93F-CBF2-4978-B6D8-C3AB8A696D51}" destId="{D89AE987-497E-40A3-B8A6-56EE50491CFF}" srcOrd="0" destOrd="0" presId="urn:microsoft.com/office/officeart/2005/8/layout/hList1"/>
    <dgm:cxn modelId="{AA334E06-9538-4540-A115-6BDB3750F16C}" type="presParOf" srcId="{3A9939E3-D854-4C3B-A1F3-6D4D9020BEC7}" destId="{3E87126A-9243-483D-9531-10E80DCEFAF7}" srcOrd="0" destOrd="0" presId="urn:microsoft.com/office/officeart/2005/8/layout/hList1"/>
    <dgm:cxn modelId="{B69356D6-B384-4EDC-B539-3FA1BDF8B8FC}" type="presParOf" srcId="{3E87126A-9243-483D-9531-10E80DCEFAF7}" destId="{D89AE987-497E-40A3-B8A6-56EE50491CFF}" srcOrd="0" destOrd="0" presId="urn:microsoft.com/office/officeart/2005/8/layout/hList1"/>
    <dgm:cxn modelId="{D38AFFEA-8BE5-468C-ABE4-2865BEE0A840}" type="presParOf" srcId="{3E87126A-9243-483D-9531-10E80DCEFAF7}" destId="{E09B1B6D-B670-4327-926D-ECC03C07CABD}" srcOrd="1" destOrd="0" presId="urn:microsoft.com/office/officeart/2005/8/layout/hList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101A583-AA17-4C7D-A13C-7B2E036CE0F1}" type="doc">
      <dgm:prSet loTypeId="urn:microsoft.com/office/officeart/2005/8/layout/hList1" loCatId="list" qsTypeId="urn:microsoft.com/office/officeart/2005/8/quickstyle/simple1" qsCatId="simple" csTypeId="urn:microsoft.com/office/officeart/2005/8/colors/colorful3" csCatId="colorful" phldr="1"/>
      <dgm:spPr/>
      <dgm:t>
        <a:bodyPr/>
        <a:lstStyle/>
        <a:p>
          <a:endParaRPr lang="it-IT"/>
        </a:p>
      </dgm:t>
    </dgm:pt>
    <dgm:pt modelId="{5CD8C93F-CBF2-4978-B6D8-C3AB8A696D51}">
      <dgm:prSet phldrT="[Testo]"/>
      <dgm:spPr/>
      <dgm:t>
        <a:bodyPr/>
        <a:lstStyle/>
        <a:p>
          <a:r>
            <a:rPr lang="it-IT" dirty="0" smtClean="0"/>
            <a:t>Clero</a:t>
          </a:r>
          <a:endParaRPr lang="it-IT" dirty="0"/>
        </a:p>
      </dgm:t>
    </dgm:pt>
    <dgm:pt modelId="{B855422C-F325-4A26-A1F6-E632FB0FE512}" type="parTrans" cxnId="{5FA9F7BA-9DFF-441B-8348-BBEEAAB6839C}">
      <dgm:prSet/>
      <dgm:spPr/>
      <dgm:t>
        <a:bodyPr/>
        <a:lstStyle/>
        <a:p>
          <a:endParaRPr lang="it-IT"/>
        </a:p>
      </dgm:t>
    </dgm:pt>
    <dgm:pt modelId="{16465B76-B75C-4627-BF86-CDB8BE49B833}" type="sibTrans" cxnId="{5FA9F7BA-9DFF-441B-8348-BBEEAAB6839C}">
      <dgm:prSet/>
      <dgm:spPr/>
      <dgm:t>
        <a:bodyPr/>
        <a:lstStyle/>
        <a:p>
          <a:endParaRPr lang="it-IT"/>
        </a:p>
      </dgm:t>
    </dgm:pt>
    <dgm:pt modelId="{49F9FACA-5755-4465-AC8A-D30ED26D8E94}">
      <dgm:prSet phldrT="[Testo]" custT="1"/>
      <dgm:spPr/>
      <dgm:t>
        <a:bodyPr/>
        <a:lstStyle/>
        <a:p>
          <a:r>
            <a:rPr lang="it-IT" sz="2000" b="0" i="0" u="none" strike="noStrike" dirty="0" smtClean="0">
              <a:ln/>
              <a:latin typeface="CordiaUPC" pitchFamily="34"/>
              <a:ea typeface="Microsoft YaHei" pitchFamily="2"/>
              <a:cs typeface="Mangal" pitchFamily="2"/>
            </a:rPr>
            <a:t>composto da esponenti della Chiesa (vescovi, abati, cardinali). Insieme alla nobiltà possedevano oltre i 2\3 dei beni francesi.</a:t>
          </a:r>
          <a:endParaRPr lang="it-IT" sz="2000" dirty="0"/>
        </a:p>
      </dgm:t>
    </dgm:pt>
    <dgm:pt modelId="{4C418112-BAE8-48C2-AC36-37624657384A}" type="parTrans" cxnId="{CCD9D163-7AED-408C-9DC1-A0483EC52C04}">
      <dgm:prSet/>
      <dgm:spPr/>
      <dgm:t>
        <a:bodyPr/>
        <a:lstStyle/>
        <a:p>
          <a:endParaRPr lang="it-IT"/>
        </a:p>
      </dgm:t>
    </dgm:pt>
    <dgm:pt modelId="{45D5C06A-3FD8-4852-BB53-FB6AF526492C}" type="sibTrans" cxnId="{CCD9D163-7AED-408C-9DC1-A0483EC52C04}">
      <dgm:prSet/>
      <dgm:spPr/>
      <dgm:t>
        <a:bodyPr/>
        <a:lstStyle/>
        <a:p>
          <a:endParaRPr lang="it-IT"/>
        </a:p>
      </dgm:t>
    </dgm:pt>
    <dgm:pt modelId="{3A9939E3-D854-4C3B-A1F3-6D4D9020BEC7}" type="pres">
      <dgm:prSet presAssocID="{A101A583-AA17-4C7D-A13C-7B2E036CE0F1}" presName="Name0" presStyleCnt="0">
        <dgm:presLayoutVars>
          <dgm:dir/>
          <dgm:animLvl val="lvl"/>
          <dgm:resizeHandles val="exact"/>
        </dgm:presLayoutVars>
      </dgm:prSet>
      <dgm:spPr/>
      <dgm:t>
        <a:bodyPr/>
        <a:lstStyle/>
        <a:p>
          <a:endParaRPr lang="it-IT"/>
        </a:p>
      </dgm:t>
    </dgm:pt>
    <dgm:pt modelId="{3E87126A-9243-483D-9531-10E80DCEFAF7}" type="pres">
      <dgm:prSet presAssocID="{5CD8C93F-CBF2-4978-B6D8-C3AB8A696D51}" presName="composite" presStyleCnt="0"/>
      <dgm:spPr/>
    </dgm:pt>
    <dgm:pt modelId="{D89AE987-497E-40A3-B8A6-56EE50491CFF}" type="pres">
      <dgm:prSet presAssocID="{5CD8C93F-CBF2-4978-B6D8-C3AB8A696D51}" presName="parTx" presStyleLbl="alignNode1" presStyleIdx="0" presStyleCnt="1">
        <dgm:presLayoutVars>
          <dgm:chMax val="0"/>
          <dgm:chPref val="0"/>
          <dgm:bulletEnabled val="1"/>
        </dgm:presLayoutVars>
      </dgm:prSet>
      <dgm:spPr/>
      <dgm:t>
        <a:bodyPr/>
        <a:lstStyle/>
        <a:p>
          <a:endParaRPr lang="it-IT"/>
        </a:p>
      </dgm:t>
    </dgm:pt>
    <dgm:pt modelId="{E09B1B6D-B670-4327-926D-ECC03C07CABD}" type="pres">
      <dgm:prSet presAssocID="{5CD8C93F-CBF2-4978-B6D8-C3AB8A696D51}" presName="desTx" presStyleLbl="alignAccFollowNode1" presStyleIdx="0" presStyleCnt="1" custLinFactNeighborY="648">
        <dgm:presLayoutVars>
          <dgm:bulletEnabled val="1"/>
        </dgm:presLayoutVars>
      </dgm:prSet>
      <dgm:spPr/>
      <dgm:t>
        <a:bodyPr/>
        <a:lstStyle/>
        <a:p>
          <a:endParaRPr lang="it-IT"/>
        </a:p>
      </dgm:t>
    </dgm:pt>
  </dgm:ptLst>
  <dgm:cxnLst>
    <dgm:cxn modelId="{195C8805-C77C-4157-9674-9492102BDB56}" type="presOf" srcId="{5CD8C93F-CBF2-4978-B6D8-C3AB8A696D51}" destId="{D89AE987-497E-40A3-B8A6-56EE50491CFF}" srcOrd="0" destOrd="0" presId="urn:microsoft.com/office/officeart/2005/8/layout/hList1"/>
    <dgm:cxn modelId="{923E0EC2-4EE3-42DC-9E74-A62B78111BA9}" type="presOf" srcId="{A101A583-AA17-4C7D-A13C-7B2E036CE0F1}" destId="{3A9939E3-D854-4C3B-A1F3-6D4D9020BEC7}" srcOrd="0" destOrd="0" presId="urn:microsoft.com/office/officeart/2005/8/layout/hList1"/>
    <dgm:cxn modelId="{E54D71FE-6DC4-4D0B-8FFA-70F51E284FFE}" type="presOf" srcId="{49F9FACA-5755-4465-AC8A-D30ED26D8E94}" destId="{E09B1B6D-B670-4327-926D-ECC03C07CABD}" srcOrd="0" destOrd="0" presId="urn:microsoft.com/office/officeart/2005/8/layout/hList1"/>
    <dgm:cxn modelId="{5FA9F7BA-9DFF-441B-8348-BBEEAAB6839C}" srcId="{A101A583-AA17-4C7D-A13C-7B2E036CE0F1}" destId="{5CD8C93F-CBF2-4978-B6D8-C3AB8A696D51}" srcOrd="0" destOrd="0" parTransId="{B855422C-F325-4A26-A1F6-E632FB0FE512}" sibTransId="{16465B76-B75C-4627-BF86-CDB8BE49B833}"/>
    <dgm:cxn modelId="{CCD9D163-7AED-408C-9DC1-A0483EC52C04}" srcId="{5CD8C93F-CBF2-4978-B6D8-C3AB8A696D51}" destId="{49F9FACA-5755-4465-AC8A-D30ED26D8E94}" srcOrd="0" destOrd="0" parTransId="{4C418112-BAE8-48C2-AC36-37624657384A}" sibTransId="{45D5C06A-3FD8-4852-BB53-FB6AF526492C}"/>
    <dgm:cxn modelId="{594298C4-1729-43A3-9F9B-F9BBB93CD804}" type="presParOf" srcId="{3A9939E3-D854-4C3B-A1F3-6D4D9020BEC7}" destId="{3E87126A-9243-483D-9531-10E80DCEFAF7}" srcOrd="0" destOrd="0" presId="urn:microsoft.com/office/officeart/2005/8/layout/hList1"/>
    <dgm:cxn modelId="{E0196D3E-2751-483F-8A8F-30130B52B534}" type="presParOf" srcId="{3E87126A-9243-483D-9531-10E80DCEFAF7}" destId="{D89AE987-497E-40A3-B8A6-56EE50491CFF}" srcOrd="0" destOrd="0" presId="urn:microsoft.com/office/officeart/2005/8/layout/hList1"/>
    <dgm:cxn modelId="{0B88C022-2DD9-4B81-93CA-141B0BFA3794}" type="presParOf" srcId="{3E87126A-9243-483D-9531-10E80DCEFAF7}" destId="{E09B1B6D-B670-4327-926D-ECC03C07CABD}" srcOrd="1" destOrd="0" presId="urn:microsoft.com/office/officeart/2005/8/layout/hList1"/>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101A583-AA17-4C7D-A13C-7B2E036CE0F1}" type="doc">
      <dgm:prSet loTypeId="urn:microsoft.com/office/officeart/2005/8/layout/hList1" loCatId="list" qsTypeId="urn:microsoft.com/office/officeart/2005/8/quickstyle/simple1" qsCatId="simple" csTypeId="urn:microsoft.com/office/officeart/2005/8/colors/colorful4" csCatId="colorful" phldr="1"/>
      <dgm:spPr/>
      <dgm:t>
        <a:bodyPr/>
        <a:lstStyle/>
        <a:p>
          <a:endParaRPr lang="it-IT"/>
        </a:p>
      </dgm:t>
    </dgm:pt>
    <dgm:pt modelId="{5CD8C93F-CBF2-4978-B6D8-C3AB8A696D51}">
      <dgm:prSet phldrT="[Testo]"/>
      <dgm:spPr/>
      <dgm:t>
        <a:bodyPr/>
        <a:lstStyle/>
        <a:p>
          <a:r>
            <a:rPr lang="it-IT" dirty="0" smtClean="0"/>
            <a:t>Terzo Stato</a:t>
          </a:r>
          <a:endParaRPr lang="it-IT" dirty="0"/>
        </a:p>
      </dgm:t>
    </dgm:pt>
    <dgm:pt modelId="{B855422C-F325-4A26-A1F6-E632FB0FE512}" type="parTrans" cxnId="{5FA9F7BA-9DFF-441B-8348-BBEEAAB6839C}">
      <dgm:prSet/>
      <dgm:spPr/>
      <dgm:t>
        <a:bodyPr/>
        <a:lstStyle/>
        <a:p>
          <a:endParaRPr lang="it-IT"/>
        </a:p>
      </dgm:t>
    </dgm:pt>
    <dgm:pt modelId="{16465B76-B75C-4627-BF86-CDB8BE49B833}" type="sibTrans" cxnId="{5FA9F7BA-9DFF-441B-8348-BBEEAAB6839C}">
      <dgm:prSet/>
      <dgm:spPr/>
      <dgm:t>
        <a:bodyPr/>
        <a:lstStyle/>
        <a:p>
          <a:endParaRPr lang="it-IT"/>
        </a:p>
      </dgm:t>
    </dgm:pt>
    <dgm:pt modelId="{49F9FACA-5755-4465-AC8A-D30ED26D8E94}">
      <dgm:prSet phldrT="[Testo]"/>
      <dgm:spPr/>
      <dgm:t>
        <a:bodyPr/>
        <a:lstStyle/>
        <a:p>
          <a:r>
            <a:rPr lang="it-IT" b="0" i="0" u="none" strike="noStrike" dirty="0" smtClean="0">
              <a:ln/>
              <a:latin typeface="CordiaUPC" pitchFamily="34"/>
              <a:ea typeface="Microsoft YaHei" pitchFamily="2"/>
              <a:cs typeface="Mangal" pitchFamily="2"/>
            </a:rPr>
            <a:t>Composto dalla maggior parte della popolazione francese appartenente sia al popolo che alla borghesia intellettuale e commerciale. Nonostante rappresentasse una buona percentuale del Paese, era proprio su di essa che gravava il bilancio dello stato.</a:t>
          </a:r>
          <a:endParaRPr lang="it-IT" dirty="0"/>
        </a:p>
      </dgm:t>
    </dgm:pt>
    <dgm:pt modelId="{4C418112-BAE8-48C2-AC36-37624657384A}" type="parTrans" cxnId="{CCD9D163-7AED-408C-9DC1-A0483EC52C04}">
      <dgm:prSet/>
      <dgm:spPr/>
      <dgm:t>
        <a:bodyPr/>
        <a:lstStyle/>
        <a:p>
          <a:endParaRPr lang="it-IT"/>
        </a:p>
      </dgm:t>
    </dgm:pt>
    <dgm:pt modelId="{45D5C06A-3FD8-4852-BB53-FB6AF526492C}" type="sibTrans" cxnId="{CCD9D163-7AED-408C-9DC1-A0483EC52C04}">
      <dgm:prSet/>
      <dgm:spPr/>
      <dgm:t>
        <a:bodyPr/>
        <a:lstStyle/>
        <a:p>
          <a:endParaRPr lang="it-IT"/>
        </a:p>
      </dgm:t>
    </dgm:pt>
    <dgm:pt modelId="{3A9939E3-D854-4C3B-A1F3-6D4D9020BEC7}" type="pres">
      <dgm:prSet presAssocID="{A101A583-AA17-4C7D-A13C-7B2E036CE0F1}" presName="Name0" presStyleCnt="0">
        <dgm:presLayoutVars>
          <dgm:dir/>
          <dgm:animLvl val="lvl"/>
          <dgm:resizeHandles val="exact"/>
        </dgm:presLayoutVars>
      </dgm:prSet>
      <dgm:spPr/>
      <dgm:t>
        <a:bodyPr/>
        <a:lstStyle/>
        <a:p>
          <a:endParaRPr lang="it-IT"/>
        </a:p>
      </dgm:t>
    </dgm:pt>
    <dgm:pt modelId="{3E87126A-9243-483D-9531-10E80DCEFAF7}" type="pres">
      <dgm:prSet presAssocID="{5CD8C93F-CBF2-4978-B6D8-C3AB8A696D51}" presName="composite" presStyleCnt="0"/>
      <dgm:spPr/>
    </dgm:pt>
    <dgm:pt modelId="{D89AE987-497E-40A3-B8A6-56EE50491CFF}" type="pres">
      <dgm:prSet presAssocID="{5CD8C93F-CBF2-4978-B6D8-C3AB8A696D51}" presName="parTx" presStyleLbl="alignNode1" presStyleIdx="0" presStyleCnt="1" custLinFactNeighborY="-11604">
        <dgm:presLayoutVars>
          <dgm:chMax val="0"/>
          <dgm:chPref val="0"/>
          <dgm:bulletEnabled val="1"/>
        </dgm:presLayoutVars>
      </dgm:prSet>
      <dgm:spPr/>
      <dgm:t>
        <a:bodyPr/>
        <a:lstStyle/>
        <a:p>
          <a:endParaRPr lang="it-IT"/>
        </a:p>
      </dgm:t>
    </dgm:pt>
    <dgm:pt modelId="{E09B1B6D-B670-4327-926D-ECC03C07CABD}" type="pres">
      <dgm:prSet presAssocID="{5CD8C93F-CBF2-4978-B6D8-C3AB8A696D51}" presName="desTx" presStyleLbl="alignAccFollowNode1" presStyleIdx="0" presStyleCnt="1">
        <dgm:presLayoutVars>
          <dgm:bulletEnabled val="1"/>
        </dgm:presLayoutVars>
      </dgm:prSet>
      <dgm:spPr/>
      <dgm:t>
        <a:bodyPr/>
        <a:lstStyle/>
        <a:p>
          <a:endParaRPr lang="it-IT"/>
        </a:p>
      </dgm:t>
    </dgm:pt>
  </dgm:ptLst>
  <dgm:cxnLst>
    <dgm:cxn modelId="{86263DD4-82D8-4CF0-BD0B-62539269F91F}" type="presOf" srcId="{5CD8C93F-CBF2-4978-B6D8-C3AB8A696D51}" destId="{D89AE987-497E-40A3-B8A6-56EE50491CFF}" srcOrd="0" destOrd="0" presId="urn:microsoft.com/office/officeart/2005/8/layout/hList1"/>
    <dgm:cxn modelId="{8F339998-EBDB-42C6-B413-397CF34D4E7A}" type="presOf" srcId="{A101A583-AA17-4C7D-A13C-7B2E036CE0F1}" destId="{3A9939E3-D854-4C3B-A1F3-6D4D9020BEC7}" srcOrd="0" destOrd="0" presId="urn:microsoft.com/office/officeart/2005/8/layout/hList1"/>
    <dgm:cxn modelId="{92765080-87BC-46B1-ADE1-39AC50D3CED9}" type="presOf" srcId="{49F9FACA-5755-4465-AC8A-D30ED26D8E94}" destId="{E09B1B6D-B670-4327-926D-ECC03C07CABD}" srcOrd="0" destOrd="0" presId="urn:microsoft.com/office/officeart/2005/8/layout/hList1"/>
    <dgm:cxn modelId="{5FA9F7BA-9DFF-441B-8348-BBEEAAB6839C}" srcId="{A101A583-AA17-4C7D-A13C-7B2E036CE0F1}" destId="{5CD8C93F-CBF2-4978-B6D8-C3AB8A696D51}" srcOrd="0" destOrd="0" parTransId="{B855422C-F325-4A26-A1F6-E632FB0FE512}" sibTransId="{16465B76-B75C-4627-BF86-CDB8BE49B833}"/>
    <dgm:cxn modelId="{CCD9D163-7AED-408C-9DC1-A0483EC52C04}" srcId="{5CD8C93F-CBF2-4978-B6D8-C3AB8A696D51}" destId="{49F9FACA-5755-4465-AC8A-D30ED26D8E94}" srcOrd="0" destOrd="0" parTransId="{4C418112-BAE8-48C2-AC36-37624657384A}" sibTransId="{45D5C06A-3FD8-4852-BB53-FB6AF526492C}"/>
    <dgm:cxn modelId="{B699ECCA-2265-4728-BF80-5F0096A1CCAF}" type="presParOf" srcId="{3A9939E3-D854-4C3B-A1F3-6D4D9020BEC7}" destId="{3E87126A-9243-483D-9531-10E80DCEFAF7}" srcOrd="0" destOrd="0" presId="urn:microsoft.com/office/officeart/2005/8/layout/hList1"/>
    <dgm:cxn modelId="{65DCB102-F009-4D85-84F3-56A828CA886A}" type="presParOf" srcId="{3E87126A-9243-483D-9531-10E80DCEFAF7}" destId="{D89AE987-497E-40A3-B8A6-56EE50491CFF}" srcOrd="0" destOrd="0" presId="urn:microsoft.com/office/officeart/2005/8/layout/hList1"/>
    <dgm:cxn modelId="{DE1BFE6D-75CA-4FB4-A6CB-ED88F4A733A1}" type="presParOf" srcId="{3E87126A-9243-483D-9531-10E80DCEFAF7}" destId="{E09B1B6D-B670-4327-926D-ECC03C07CABD}" srcOrd="1" destOrd="0" presId="urn:microsoft.com/office/officeart/2005/8/layout/hList1"/>
  </dgm:cxnLst>
  <dgm:bg/>
  <dgm:whole/>
  <dgm:extLst>
    <a:ext uri="http://schemas.microsoft.com/office/drawing/2008/diagram">
      <dsp:dataModelExt xmlns:dsp="http://schemas.microsoft.com/office/drawing/2008/diagram" relId="rId1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89AE987-497E-40A3-B8A6-56EE50491CFF}">
      <dsp:nvSpPr>
        <dsp:cNvPr id="0" name=""/>
        <dsp:cNvSpPr/>
      </dsp:nvSpPr>
      <dsp:spPr>
        <a:xfrm>
          <a:off x="0" y="33780"/>
          <a:ext cx="3698323" cy="547200"/>
        </a:xfrm>
        <a:prstGeom prst="rect">
          <a:avLst/>
        </a:prstGeom>
        <a:solidFill>
          <a:schemeClr val="accent2">
            <a:hueOff val="0"/>
            <a:satOff val="0"/>
            <a:lumOff val="0"/>
            <a:alphaOff val="0"/>
          </a:schemeClr>
        </a:solidFill>
        <a:ln w="15875" cap="rnd"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77216" rIns="135128" bIns="77216" numCol="1" spcCol="1270" anchor="ctr" anchorCtr="0">
          <a:noAutofit/>
        </a:bodyPr>
        <a:lstStyle/>
        <a:p>
          <a:pPr lvl="0" algn="ctr" defTabSz="844550">
            <a:lnSpc>
              <a:spcPct val="90000"/>
            </a:lnSpc>
            <a:spcBef>
              <a:spcPct val="0"/>
            </a:spcBef>
            <a:spcAft>
              <a:spcPct val="35000"/>
            </a:spcAft>
          </a:pPr>
          <a:r>
            <a:rPr lang="it-IT" sz="1900" kern="1200" dirty="0" smtClean="0"/>
            <a:t>Nobiltà</a:t>
          </a:r>
          <a:endParaRPr lang="it-IT" sz="1900" kern="1200" dirty="0"/>
        </a:p>
      </dsp:txBody>
      <dsp:txXfrm>
        <a:off x="0" y="33780"/>
        <a:ext cx="3698323" cy="547200"/>
      </dsp:txXfrm>
    </dsp:sp>
    <dsp:sp modelId="{E09B1B6D-B670-4327-926D-ECC03C07CABD}">
      <dsp:nvSpPr>
        <dsp:cNvPr id="0" name=""/>
        <dsp:cNvSpPr/>
      </dsp:nvSpPr>
      <dsp:spPr>
        <a:xfrm>
          <a:off x="0" y="580980"/>
          <a:ext cx="3698323" cy="2086199"/>
        </a:xfrm>
        <a:prstGeom prst="rect">
          <a:avLst/>
        </a:prstGeom>
        <a:solidFill>
          <a:schemeClr val="accent2">
            <a:tint val="40000"/>
            <a:alpha val="90000"/>
            <a:hueOff val="0"/>
            <a:satOff val="0"/>
            <a:lumOff val="0"/>
            <a:alphaOff val="0"/>
          </a:schemeClr>
        </a:solidFill>
        <a:ln w="15875" cap="rnd"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1346" tIns="101346" rIns="135128" bIns="152019" numCol="1" spcCol="1270" anchor="t" anchorCtr="0">
          <a:noAutofit/>
        </a:bodyPr>
        <a:lstStyle/>
        <a:p>
          <a:pPr marL="171450" lvl="1" indent="-171450" algn="l" defTabSz="844550">
            <a:lnSpc>
              <a:spcPct val="90000"/>
            </a:lnSpc>
            <a:spcBef>
              <a:spcPct val="0"/>
            </a:spcBef>
            <a:spcAft>
              <a:spcPct val="15000"/>
            </a:spcAft>
            <a:buChar char="••"/>
          </a:pPr>
          <a:r>
            <a:rPr lang="it-IT" sz="1900" b="0" i="0" u="none" strike="noStrike" kern="1200" dirty="0" smtClean="0">
              <a:ln/>
              <a:latin typeface="CordiaUPC" pitchFamily="34"/>
              <a:ea typeface="Microsoft YaHei" pitchFamily="2"/>
              <a:cs typeface="Mangal" pitchFamily="2"/>
            </a:rPr>
            <a:t>Composta dagli aristocratici, la maggior parte dei quali vivevano nella corte di Versailles. Essi godevano di numerosi privilegi tra cui l'esonero dal pagamento di tasse e imposte.</a:t>
          </a:r>
          <a:endParaRPr lang="it-IT" sz="1900" kern="1200" dirty="0"/>
        </a:p>
      </dsp:txBody>
      <dsp:txXfrm>
        <a:off x="0" y="580980"/>
        <a:ext cx="3698323" cy="208619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89AE987-497E-40A3-B8A6-56EE50491CFF}">
      <dsp:nvSpPr>
        <dsp:cNvPr id="0" name=""/>
        <dsp:cNvSpPr/>
      </dsp:nvSpPr>
      <dsp:spPr>
        <a:xfrm>
          <a:off x="1474" y="0"/>
          <a:ext cx="3016022" cy="2305780"/>
        </a:xfrm>
        <a:prstGeom prst="rect">
          <a:avLst/>
        </a:prstGeom>
        <a:solidFill>
          <a:schemeClr val="accent3">
            <a:hueOff val="0"/>
            <a:satOff val="0"/>
            <a:lumOff val="0"/>
            <a:alphaOff val="0"/>
          </a:schemeClr>
        </a:solidFill>
        <a:ln w="15875" cap="rnd"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20320" rIns="35560" bIns="20320" numCol="1" spcCol="1270" anchor="ctr" anchorCtr="0">
          <a:noAutofit/>
        </a:bodyPr>
        <a:lstStyle/>
        <a:p>
          <a:pPr lvl="0" algn="ctr" defTabSz="222250">
            <a:lnSpc>
              <a:spcPct val="90000"/>
            </a:lnSpc>
            <a:spcBef>
              <a:spcPct val="0"/>
            </a:spcBef>
            <a:spcAft>
              <a:spcPct val="35000"/>
            </a:spcAft>
          </a:pPr>
          <a:r>
            <a:rPr lang="it-IT" sz="500" kern="1200" dirty="0" smtClean="0"/>
            <a:t>Clero</a:t>
          </a:r>
          <a:endParaRPr lang="it-IT" sz="500" kern="1200" dirty="0"/>
        </a:p>
      </dsp:txBody>
      <dsp:txXfrm>
        <a:off x="1474" y="0"/>
        <a:ext cx="3016022" cy="2305780"/>
      </dsp:txXfrm>
    </dsp:sp>
    <dsp:sp modelId="{E09B1B6D-B670-4327-926D-ECC03C07CABD}">
      <dsp:nvSpPr>
        <dsp:cNvPr id="0" name=""/>
        <dsp:cNvSpPr/>
      </dsp:nvSpPr>
      <dsp:spPr>
        <a:xfrm>
          <a:off x="1474" y="2305780"/>
          <a:ext cx="3016022" cy="0"/>
        </a:xfrm>
        <a:prstGeom prst="rect">
          <a:avLst/>
        </a:prstGeom>
        <a:solidFill>
          <a:schemeClr val="accent3">
            <a:tint val="40000"/>
            <a:alpha val="90000"/>
            <a:hueOff val="0"/>
            <a:satOff val="0"/>
            <a:lumOff val="0"/>
            <a:alphaOff val="0"/>
          </a:schemeClr>
        </a:solidFill>
        <a:ln w="15875" cap="rnd"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har char="••"/>
          </a:pPr>
          <a:r>
            <a:rPr lang="it-IT" sz="2000" b="0" i="0" u="none" strike="noStrike" kern="1200" dirty="0" smtClean="0">
              <a:ln/>
              <a:latin typeface="CordiaUPC" pitchFamily="34"/>
              <a:ea typeface="Microsoft YaHei" pitchFamily="2"/>
              <a:cs typeface="Mangal" pitchFamily="2"/>
            </a:rPr>
            <a:t>composto da esponenti della Chiesa (vescovi, abati, cardinali). Insieme alla nobiltà possedevano oltre i 2\3 dei beni francesi.</a:t>
          </a:r>
          <a:endParaRPr lang="it-IT" sz="2000" kern="1200" dirty="0"/>
        </a:p>
      </dsp:txBody>
      <dsp:txXfrm>
        <a:off x="1474" y="2305780"/>
        <a:ext cx="3016022" cy="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89AE987-497E-40A3-B8A6-56EE50491CFF}">
      <dsp:nvSpPr>
        <dsp:cNvPr id="0" name=""/>
        <dsp:cNvSpPr/>
      </dsp:nvSpPr>
      <dsp:spPr>
        <a:xfrm>
          <a:off x="0" y="0"/>
          <a:ext cx="4630366" cy="604800"/>
        </a:xfrm>
        <a:prstGeom prst="rect">
          <a:avLst/>
        </a:prstGeom>
        <a:solidFill>
          <a:schemeClr val="accent4">
            <a:hueOff val="0"/>
            <a:satOff val="0"/>
            <a:lumOff val="0"/>
            <a:alphaOff val="0"/>
          </a:schemeClr>
        </a:solidFill>
        <a:ln w="15875" cap="rnd"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85344" rIns="149352" bIns="85344" numCol="1" spcCol="1270" anchor="ctr" anchorCtr="0">
          <a:noAutofit/>
        </a:bodyPr>
        <a:lstStyle/>
        <a:p>
          <a:pPr lvl="0" algn="ctr" defTabSz="933450">
            <a:lnSpc>
              <a:spcPct val="90000"/>
            </a:lnSpc>
            <a:spcBef>
              <a:spcPct val="0"/>
            </a:spcBef>
            <a:spcAft>
              <a:spcPct val="35000"/>
            </a:spcAft>
          </a:pPr>
          <a:r>
            <a:rPr lang="it-IT" sz="2100" kern="1200" dirty="0" smtClean="0"/>
            <a:t>Terzo Stato</a:t>
          </a:r>
          <a:endParaRPr lang="it-IT" sz="2100" kern="1200" dirty="0"/>
        </a:p>
      </dsp:txBody>
      <dsp:txXfrm>
        <a:off x="0" y="0"/>
        <a:ext cx="4630366" cy="604800"/>
      </dsp:txXfrm>
    </dsp:sp>
    <dsp:sp modelId="{E09B1B6D-B670-4327-926D-ECC03C07CABD}">
      <dsp:nvSpPr>
        <dsp:cNvPr id="0" name=""/>
        <dsp:cNvSpPr/>
      </dsp:nvSpPr>
      <dsp:spPr>
        <a:xfrm>
          <a:off x="0" y="641436"/>
          <a:ext cx="4630366" cy="2882250"/>
        </a:xfrm>
        <a:prstGeom prst="rect">
          <a:avLst/>
        </a:prstGeom>
        <a:solidFill>
          <a:schemeClr val="accent4">
            <a:tint val="40000"/>
            <a:alpha val="90000"/>
            <a:hueOff val="0"/>
            <a:satOff val="0"/>
            <a:lumOff val="0"/>
            <a:alphaOff val="0"/>
          </a:schemeClr>
        </a:solidFill>
        <a:ln w="15875" cap="rnd" cmpd="sng" algn="ctr">
          <a:solidFill>
            <a:schemeClr val="accent4">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2014" tIns="112014" rIns="149352" bIns="168021" numCol="1" spcCol="1270" anchor="t" anchorCtr="0">
          <a:noAutofit/>
        </a:bodyPr>
        <a:lstStyle/>
        <a:p>
          <a:pPr marL="228600" lvl="1" indent="-228600" algn="l" defTabSz="933450">
            <a:lnSpc>
              <a:spcPct val="90000"/>
            </a:lnSpc>
            <a:spcBef>
              <a:spcPct val="0"/>
            </a:spcBef>
            <a:spcAft>
              <a:spcPct val="15000"/>
            </a:spcAft>
            <a:buChar char="••"/>
          </a:pPr>
          <a:r>
            <a:rPr lang="it-IT" sz="2100" b="0" i="0" u="none" strike="noStrike" kern="1200" dirty="0" smtClean="0">
              <a:ln/>
              <a:latin typeface="CordiaUPC" pitchFamily="34"/>
              <a:ea typeface="Microsoft YaHei" pitchFamily="2"/>
              <a:cs typeface="Mangal" pitchFamily="2"/>
            </a:rPr>
            <a:t>Composto dalla maggior parte della popolazione francese appartenente sia al popolo che alla borghesia intellettuale e commerciale. Nonostante rappresentasse una buona percentuale del Paese, era proprio su di essa che gravava il bilancio dello stato.</a:t>
          </a:r>
          <a:endParaRPr lang="it-IT" sz="2100" kern="1200" dirty="0"/>
        </a:p>
      </dsp:txBody>
      <dsp:txXfrm>
        <a:off x="0" y="641436"/>
        <a:ext cx="4630366" cy="2882250"/>
      </dsp:txXfrm>
    </dsp:sp>
  </dsp:spTree>
</dsp:drawing>
</file>

<file path=ppt/diagrams/layout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3C52F4B-E4E9-4AE9-8469-8CFA81065725}" type="datetimeFigureOut">
              <a:rPr lang="it-IT" smtClean="0"/>
              <a:pPr/>
              <a:t>16/04/15</a:t>
            </a:fld>
            <a:endParaRPr lang="it-IT"/>
          </a:p>
        </p:txBody>
      </p:sp>
      <p:sp>
        <p:nvSpPr>
          <p:cNvPr id="4" name="Segnaposto immagine diapositiva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6" name="Segnaposto piè di pa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720A474-2F6F-4869-8D92-0796BFFD3565}" type="slidenum">
              <a:rPr lang="it-IT" smtClean="0"/>
              <a:pPr/>
              <a:t>‹n.›</a:t>
            </a:fld>
            <a:endParaRPr lang="it-IT"/>
          </a:p>
        </p:txBody>
      </p:sp>
    </p:spTree>
    <p:extLst>
      <p:ext uri="{BB962C8B-B14F-4D97-AF65-F5344CB8AC3E}">
        <p14:creationId xmlns:p14="http://schemas.microsoft.com/office/powerpoint/2010/main" val="20175751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noResize="1"/>
          </p:cNvSpPr>
          <p:nvPr>
            <p:ph type="sldImg"/>
          </p:nvPr>
        </p:nvSpPr>
        <p:spPr>
          <a:xfrm>
            <a:off x="381000" y="695325"/>
            <a:ext cx="6094413" cy="3427413"/>
          </a:xfrm>
          <a:solidFill>
            <a:schemeClr val="accent1"/>
          </a:solidFill>
          <a:ln w="25400">
            <a:solidFill>
              <a:schemeClr val="accent1">
                <a:shade val="50000"/>
              </a:schemeClr>
            </a:solidFill>
            <a:prstDash val="solid"/>
          </a:ln>
        </p:spPr>
      </p:sp>
      <p:sp>
        <p:nvSpPr>
          <p:cNvPr id="3" name="Segnaposto note 2"/>
          <p:cNvSpPr txBox="1">
            <a:spLocks noGrp="1"/>
          </p:cNvSpPr>
          <p:nvPr>
            <p:ph type="body" sz="quarter" idx="1"/>
          </p:nvPr>
        </p:nvSpPr>
        <p:spPr>
          <a:xfrm>
            <a:off x="685830" y="4343322"/>
            <a:ext cx="5486309" cy="4114872"/>
          </a:xfrm>
        </p:spPr>
        <p:txBody>
          <a:bodyPr/>
          <a:lstStyle/>
          <a:p>
            <a:endParaRPr lang="it-IT"/>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1720A474-2F6F-4869-8D92-0796BFFD3565}" type="slidenum">
              <a:rPr lang="it-IT" smtClean="0"/>
              <a:pPr/>
              <a:t>10</a:t>
            </a:fld>
            <a:endParaRPr lang="it-IT"/>
          </a:p>
        </p:txBody>
      </p:sp>
    </p:spTree>
    <p:extLst>
      <p:ext uri="{BB962C8B-B14F-4D97-AF65-F5344CB8AC3E}">
        <p14:creationId xmlns:p14="http://schemas.microsoft.com/office/powerpoint/2010/main" val="41890216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err="1" smtClean="0"/>
              <a:t>Mttere</a:t>
            </a:r>
            <a:r>
              <a:rPr lang="it-IT" dirty="0" smtClean="0"/>
              <a:t> video</a:t>
            </a:r>
            <a:r>
              <a:rPr lang="it-IT" baseline="0" dirty="0" smtClean="0"/>
              <a:t> pallacorda movie 4 (da tagliare)</a:t>
            </a:r>
            <a:endParaRPr lang="it-IT" dirty="0"/>
          </a:p>
        </p:txBody>
      </p:sp>
      <p:sp>
        <p:nvSpPr>
          <p:cNvPr id="4" name="Segnaposto numero diapositiva 3"/>
          <p:cNvSpPr>
            <a:spLocks noGrp="1"/>
          </p:cNvSpPr>
          <p:nvPr>
            <p:ph type="sldNum" sz="quarter" idx="10"/>
          </p:nvPr>
        </p:nvSpPr>
        <p:spPr/>
        <p:txBody>
          <a:bodyPr/>
          <a:lstStyle/>
          <a:p>
            <a:fld id="{1720A474-2F6F-4869-8D92-0796BFFD3565}" type="slidenum">
              <a:rPr lang="it-IT" smtClean="0"/>
              <a:pPr/>
              <a:t>12</a:t>
            </a:fld>
            <a:endParaRPr lang="it-IT"/>
          </a:p>
        </p:txBody>
      </p:sp>
    </p:spTree>
    <p:extLst>
      <p:ext uri="{BB962C8B-B14F-4D97-AF65-F5344CB8AC3E}">
        <p14:creationId xmlns:p14="http://schemas.microsoft.com/office/powerpoint/2010/main" val="40046256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smtClean="0"/>
              <a:t>Musica </a:t>
            </a:r>
            <a:r>
              <a:rPr lang="it-IT" dirty="0" err="1" smtClean="0"/>
              <a:t>francia</a:t>
            </a:r>
            <a:r>
              <a:rPr lang="it-IT" dirty="0" smtClean="0"/>
              <a:t> ricercare</a:t>
            </a:r>
            <a:r>
              <a:rPr lang="it-IT" baseline="0" dirty="0" smtClean="0"/>
              <a:t> il blu</a:t>
            </a:r>
            <a:endParaRPr lang="it-IT" dirty="0"/>
          </a:p>
        </p:txBody>
      </p:sp>
      <p:sp>
        <p:nvSpPr>
          <p:cNvPr id="4" name="Segnaposto numero diapositiva 3"/>
          <p:cNvSpPr>
            <a:spLocks noGrp="1"/>
          </p:cNvSpPr>
          <p:nvPr>
            <p:ph type="sldNum" sz="quarter" idx="10"/>
          </p:nvPr>
        </p:nvSpPr>
        <p:spPr/>
        <p:txBody>
          <a:bodyPr/>
          <a:lstStyle/>
          <a:p>
            <a:fld id="{1720A474-2F6F-4869-8D92-0796BFFD3565}" type="slidenum">
              <a:rPr lang="it-IT" smtClean="0"/>
              <a:pPr/>
              <a:t>16</a:t>
            </a:fld>
            <a:endParaRPr lang="it-IT"/>
          </a:p>
        </p:txBody>
      </p:sp>
    </p:spTree>
    <p:extLst>
      <p:ext uri="{BB962C8B-B14F-4D97-AF65-F5344CB8AC3E}">
        <p14:creationId xmlns:p14="http://schemas.microsoft.com/office/powerpoint/2010/main" val="15752954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it-IT" smtClean="0"/>
              <a:t>Fare clic per modificare lo stile del titolo</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16/04/15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3503809032"/>
      </p:ext>
    </p:extLst>
  </p:cSld>
  <p:clrMapOvr>
    <a:masterClrMapping/>
  </p:clrMapOvr>
  <p:transition xmlns:p14="http://schemas.microsoft.com/office/powerpoint/2010/mai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olo e sottotitolo">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it-IT" smtClean="0"/>
              <a:t>Fare clic per modificare lo stile del titolo</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Date Placeholder 3"/>
          <p:cNvSpPr>
            <a:spLocks noGrp="1"/>
          </p:cNvSpPr>
          <p:nvPr>
            <p:ph type="dt" sz="half" idx="10"/>
          </p:nvPr>
        </p:nvSpPr>
        <p:spPr/>
        <p:txBody>
          <a:bodyPr/>
          <a:lstStyle/>
          <a:p>
            <a:fld id="{B61BEF0D-F0BB-DE4B-95CE-6DB70DBA9567}" type="datetimeFigureOut">
              <a:rPr lang="en-US" smtClean="0"/>
              <a:pPr/>
              <a:t>16/04/15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1814156045"/>
      </p:ext>
    </p:extLst>
  </p:cSld>
  <p:clrMapOvr>
    <a:masterClrMapping/>
  </p:clrMapOvr>
  <p:transition xmlns:p14="http://schemas.microsoft.com/office/powerpoint/2010/mai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itazio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it-IT" smtClean="0"/>
              <a:t>Fare clic per modificare lo stile del titolo</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it-IT" smtClean="0"/>
              <a:t>Fare clic per modificare stili del testo dello schema</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Date Placeholder 3"/>
          <p:cNvSpPr>
            <a:spLocks noGrp="1"/>
          </p:cNvSpPr>
          <p:nvPr>
            <p:ph type="dt" sz="half" idx="10"/>
          </p:nvPr>
        </p:nvSpPr>
        <p:spPr/>
        <p:txBody>
          <a:bodyPr/>
          <a:lstStyle/>
          <a:p>
            <a:fld id="{B61BEF0D-F0BB-DE4B-95CE-6DB70DBA9567}" type="datetimeFigureOut">
              <a:rPr lang="en-US" smtClean="0"/>
              <a:pPr/>
              <a:t>16/04/15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smtClean="0"/>
              <a:pPr/>
              <a:t>‹n.›</a:t>
            </a:fld>
            <a:endParaRPr lang="en-US" dirty="0"/>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2627988909"/>
      </p:ext>
    </p:extLst>
  </p:cSld>
  <p:clrMapOvr>
    <a:masterClrMapping/>
  </p:clrMapOvr>
  <p:transition xmlns:p14="http://schemas.microsoft.com/office/powerpoint/2010/mai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Scheda nome">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it-IT" smtClean="0"/>
              <a:t>Fare clic per modificare lo stile del titolo</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it-IT" smtClean="0"/>
              <a:t>Fare clic per modificare stili del testo dello schema</a:t>
            </a:r>
          </a:p>
        </p:txBody>
      </p:sp>
      <p:sp>
        <p:nvSpPr>
          <p:cNvPr id="5" name="Date Placeholder 4"/>
          <p:cNvSpPr>
            <a:spLocks noGrp="1"/>
          </p:cNvSpPr>
          <p:nvPr>
            <p:ph type="dt" sz="half" idx="10"/>
          </p:nvPr>
        </p:nvSpPr>
        <p:spPr/>
        <p:txBody>
          <a:bodyPr/>
          <a:lstStyle/>
          <a:p>
            <a:fld id="{B61BEF0D-F0BB-DE4B-95CE-6DB70DBA9567}" type="datetimeFigureOut">
              <a:rPr lang="en-US" smtClean="0"/>
              <a:pPr/>
              <a:t>16/04/15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244785240"/>
      </p:ext>
    </p:extLst>
  </p:cSld>
  <p:clrMapOvr>
    <a:masterClrMapping/>
  </p:clrMapOvr>
  <p:transition xmlns:p14="http://schemas.microsoft.com/office/powerpoint/2010/mai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cheda nome citazione">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it-IT" smtClean="0"/>
              <a:t>Fare clic per modificare lo stile del titolo</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it-IT" smtClean="0"/>
              <a:t>Fare clic per modificare stili del testo dello schema</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it-IT" smtClean="0"/>
              <a:t>Fare clic per modificare stili del testo dello schema</a:t>
            </a:r>
          </a:p>
        </p:txBody>
      </p:sp>
      <p:sp>
        <p:nvSpPr>
          <p:cNvPr id="5" name="Date Placeholder 4"/>
          <p:cNvSpPr>
            <a:spLocks noGrp="1"/>
          </p:cNvSpPr>
          <p:nvPr>
            <p:ph type="dt" sz="half" idx="10"/>
          </p:nvPr>
        </p:nvSpPr>
        <p:spPr/>
        <p:txBody>
          <a:bodyPr/>
          <a:lstStyle/>
          <a:p>
            <a:fld id="{B61BEF0D-F0BB-DE4B-95CE-6DB70DBA9567}" type="datetimeFigureOut">
              <a:rPr lang="en-US" smtClean="0"/>
              <a:pPr/>
              <a:t>16/04/15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smtClean="0"/>
              <a:pPr/>
              <a:t>‹n.›</a:t>
            </a:fld>
            <a:endParaRPr lang="en-US" dirty="0"/>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2951407801"/>
      </p:ext>
    </p:extLst>
  </p:cSld>
  <p:clrMapOvr>
    <a:masterClrMapping/>
  </p:clrMapOvr>
  <p:transition xmlns:p14="http://schemas.microsoft.com/office/powerpoint/2010/mai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Vero o falso">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it-IT" smtClean="0"/>
              <a:t>Fare clic per modificare lo stile del titolo</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it-IT" smtClean="0"/>
              <a:t>Fare clic per modificare stili del testo dello schema</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it-IT" smtClean="0"/>
              <a:t>Fare clic per modificare stili del testo dello schema</a:t>
            </a:r>
          </a:p>
        </p:txBody>
      </p:sp>
      <p:sp>
        <p:nvSpPr>
          <p:cNvPr id="5" name="Date Placeholder 4"/>
          <p:cNvSpPr>
            <a:spLocks noGrp="1"/>
          </p:cNvSpPr>
          <p:nvPr>
            <p:ph type="dt" sz="half" idx="10"/>
          </p:nvPr>
        </p:nvSpPr>
        <p:spPr/>
        <p:txBody>
          <a:bodyPr/>
          <a:lstStyle/>
          <a:p>
            <a:fld id="{B61BEF0D-F0BB-DE4B-95CE-6DB70DBA9567}" type="datetimeFigureOut">
              <a:rPr lang="en-US" smtClean="0"/>
              <a:pPr/>
              <a:t>16/04/15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1629864233"/>
      </p:ext>
    </p:extLst>
  </p:cSld>
  <p:clrMapOvr>
    <a:masterClrMapping/>
  </p:clrMapOvr>
  <p:transition xmlns:p14="http://schemas.microsoft.com/office/powerpoint/2010/main"/>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Fare clic per modificare lo stile del titolo</a:t>
            </a:r>
            <a:endParaRPr lang="en-US" dirty="0"/>
          </a:p>
        </p:txBody>
      </p:sp>
      <p:sp>
        <p:nvSpPr>
          <p:cNvPr id="3" name="Vertical Text Placeholder 2"/>
          <p:cNvSpPr>
            <a:spLocks noGrp="1"/>
          </p:cNvSpPr>
          <p:nvPr>
            <p:ph type="body" orient="vert" idx="1"/>
          </p:nvPr>
        </p:nvSpPr>
        <p:spPr/>
        <p:txBody>
          <a:bodyPr vert="eaVert" ancho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16/04/15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2156104873"/>
      </p:ext>
    </p:extLst>
  </p:cSld>
  <p:clrMapOvr>
    <a:masterClrMapping/>
  </p:clrMapOvr>
  <p:transition xmlns:p14="http://schemas.microsoft.com/office/powerpoint/2010/main"/>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it-IT" smtClean="0"/>
              <a:t>Fare clic per modificare lo stile del titolo</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16/04/15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2924610446"/>
      </p:ext>
    </p:extLst>
  </p:cSld>
  <p:clrMapOvr>
    <a:masterClrMapping/>
  </p:clrMapOvr>
  <p:transition xmlns:p14="http://schemas.microsoft.com/office/powerpoint/2010/mai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914400" y="2130425"/>
            <a:ext cx="103632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p>
            <a:fld id="{A46872E1-2272-4BB0-85BC-C950BCA0C3F2}" type="datetime1">
              <a:rPr lang="it-IT"/>
              <a:pPr/>
              <a:t>16/04/15</a:t>
            </a:fld>
            <a:endParaRPr/>
          </a:p>
        </p:txBody>
      </p:sp>
      <p:sp>
        <p:nvSpPr>
          <p:cNvPr id="5" name="Segnaposto piè di pagina 4"/>
          <p:cNvSpPr>
            <a:spLocks noGrp="1"/>
          </p:cNvSpPr>
          <p:nvPr>
            <p:ph type="ftr" sz="quarter" idx="11"/>
          </p:nvPr>
        </p:nvSpPr>
        <p:spPr/>
        <p:txBody>
          <a:bodyPr/>
          <a:lstStyle/>
          <a:p>
            <a:endParaRPr>
              <a:solidFill>
                <a:prstClr val="black"/>
              </a:solidFill>
            </a:endParaRPr>
          </a:p>
        </p:txBody>
      </p:sp>
      <p:sp>
        <p:nvSpPr>
          <p:cNvPr id="6" name="Segnaposto numero diapositiva 5"/>
          <p:cNvSpPr>
            <a:spLocks noGrp="1"/>
          </p:cNvSpPr>
          <p:nvPr>
            <p:ph type="sldNum" sz="quarter" idx="12"/>
          </p:nvPr>
        </p:nvSpPr>
        <p:spPr/>
        <p:txBody>
          <a:bodyPr/>
          <a:lstStyle/>
          <a:p>
            <a:fld id="{5645CC30-15C4-4F5C-828B-76C0D372902F}" type="slidenum">
              <a:rPr/>
              <a:pPr/>
              <a:t>‹n.›</a:t>
            </a:fld>
            <a:endParaRPr/>
          </a:p>
        </p:txBody>
      </p:sp>
    </p:spTree>
    <p:extLst>
      <p:ext uri="{BB962C8B-B14F-4D97-AF65-F5344CB8AC3E}">
        <p14:creationId xmlns:p14="http://schemas.microsoft.com/office/powerpoint/2010/main" val="5735301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A46872E1-2272-4BB0-85BC-C950BCA0C3F2}" type="datetime1">
              <a:rPr lang="it-IT"/>
              <a:pPr/>
              <a:t>16/04/15</a:t>
            </a:fld>
            <a:endParaRPr/>
          </a:p>
        </p:txBody>
      </p:sp>
      <p:sp>
        <p:nvSpPr>
          <p:cNvPr id="5" name="Segnaposto piè di pagina 4"/>
          <p:cNvSpPr>
            <a:spLocks noGrp="1"/>
          </p:cNvSpPr>
          <p:nvPr>
            <p:ph type="ftr" sz="quarter" idx="11"/>
          </p:nvPr>
        </p:nvSpPr>
        <p:spPr/>
        <p:txBody>
          <a:bodyPr/>
          <a:lstStyle/>
          <a:p>
            <a:endParaRPr>
              <a:solidFill>
                <a:prstClr val="black"/>
              </a:solidFill>
            </a:endParaRPr>
          </a:p>
        </p:txBody>
      </p:sp>
      <p:sp>
        <p:nvSpPr>
          <p:cNvPr id="6" name="Segnaposto numero diapositiva 5"/>
          <p:cNvSpPr>
            <a:spLocks noGrp="1"/>
          </p:cNvSpPr>
          <p:nvPr>
            <p:ph type="sldNum" sz="quarter" idx="12"/>
          </p:nvPr>
        </p:nvSpPr>
        <p:spPr/>
        <p:txBody>
          <a:bodyPr/>
          <a:lstStyle/>
          <a:p>
            <a:fld id="{8E4B90E3-62EE-49C7-94B5-C9C9C1554638}" type="slidenum">
              <a:rPr/>
              <a:pPr/>
              <a:t>‹n.›</a:t>
            </a:fld>
            <a:endParaRPr/>
          </a:p>
        </p:txBody>
      </p:sp>
    </p:spTree>
    <p:extLst>
      <p:ext uri="{BB962C8B-B14F-4D97-AF65-F5344CB8AC3E}">
        <p14:creationId xmlns:p14="http://schemas.microsoft.com/office/powerpoint/2010/main" val="10586673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963613" y="4406900"/>
            <a:ext cx="103632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963613"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p>
            <a:fld id="{A46872E1-2272-4BB0-85BC-C950BCA0C3F2}" type="datetime1">
              <a:rPr lang="it-IT"/>
              <a:pPr/>
              <a:t>16/04/15</a:t>
            </a:fld>
            <a:endParaRPr/>
          </a:p>
        </p:txBody>
      </p:sp>
      <p:sp>
        <p:nvSpPr>
          <p:cNvPr id="5" name="Segnaposto piè di pagina 4"/>
          <p:cNvSpPr>
            <a:spLocks noGrp="1"/>
          </p:cNvSpPr>
          <p:nvPr>
            <p:ph type="ftr" sz="quarter" idx="11"/>
          </p:nvPr>
        </p:nvSpPr>
        <p:spPr/>
        <p:txBody>
          <a:bodyPr/>
          <a:lstStyle/>
          <a:p>
            <a:endParaRPr>
              <a:solidFill>
                <a:prstClr val="black"/>
              </a:solidFill>
            </a:endParaRPr>
          </a:p>
        </p:txBody>
      </p:sp>
      <p:sp>
        <p:nvSpPr>
          <p:cNvPr id="6" name="Segnaposto numero diapositiva 5"/>
          <p:cNvSpPr>
            <a:spLocks noGrp="1"/>
          </p:cNvSpPr>
          <p:nvPr>
            <p:ph type="sldNum" sz="quarter" idx="12"/>
          </p:nvPr>
        </p:nvSpPr>
        <p:spPr/>
        <p:txBody>
          <a:bodyPr/>
          <a:lstStyle/>
          <a:p>
            <a:fld id="{129D7F29-92F6-4225-AA1D-74E48DC9DC61}" type="slidenum">
              <a:rPr/>
              <a:pPr/>
              <a:t>‹n.›</a:t>
            </a:fld>
            <a:endParaRPr/>
          </a:p>
        </p:txBody>
      </p:sp>
    </p:spTree>
    <p:extLst>
      <p:ext uri="{BB962C8B-B14F-4D97-AF65-F5344CB8AC3E}">
        <p14:creationId xmlns:p14="http://schemas.microsoft.com/office/powerpoint/2010/main" val="15836284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it-IT" smtClean="0"/>
              <a:t>Fare clic per modificare lo stile del titolo</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Date Placeholder 3"/>
          <p:cNvSpPr>
            <a:spLocks noGrp="1"/>
          </p:cNvSpPr>
          <p:nvPr>
            <p:ph type="dt" sz="half" idx="10"/>
          </p:nvPr>
        </p:nvSpPr>
        <p:spPr/>
        <p:txBody>
          <a:bodyPr/>
          <a:lstStyle/>
          <a:p>
            <a:fld id="{52647F38-B617-4D2F-AE0A-013F0C4D2C57}" type="datetimeFigureOut">
              <a:rPr lang="en-US" smtClean="0"/>
              <a:pPr/>
              <a:t>16/04/15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E97799C9-84D9-46D2-A11E-BCF8A720529D}" type="slidenum">
              <a:rPr lang="en-US" smtClean="0"/>
              <a:pPr/>
              <a:t>‹n.›</a:t>
            </a:fld>
            <a:endParaRPr lang="en-US" dirty="0"/>
          </a:p>
        </p:txBody>
      </p:sp>
    </p:spTree>
    <p:extLst>
      <p:ext uri="{BB962C8B-B14F-4D97-AF65-F5344CB8AC3E}">
        <p14:creationId xmlns:p14="http://schemas.microsoft.com/office/powerpoint/2010/main" val="834729971"/>
      </p:ext>
    </p:extLst>
  </p:cSld>
  <p:clrMapOvr>
    <a:masterClrMapping/>
  </p:clrMapOvr>
  <p:transition xmlns:p14="http://schemas.microsoft.com/office/powerpoint/2010/main"/>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2589213" y="2133600"/>
            <a:ext cx="4381500" cy="37766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7123113" y="2133600"/>
            <a:ext cx="4381500" cy="37766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p>
            <a:fld id="{A46872E1-2272-4BB0-85BC-C950BCA0C3F2}" type="datetime1">
              <a:rPr lang="it-IT"/>
              <a:pPr/>
              <a:t>16/04/15</a:t>
            </a:fld>
            <a:endParaRPr/>
          </a:p>
        </p:txBody>
      </p:sp>
      <p:sp>
        <p:nvSpPr>
          <p:cNvPr id="6" name="Segnaposto piè di pagina 5"/>
          <p:cNvSpPr>
            <a:spLocks noGrp="1"/>
          </p:cNvSpPr>
          <p:nvPr>
            <p:ph type="ftr" sz="quarter" idx="11"/>
          </p:nvPr>
        </p:nvSpPr>
        <p:spPr/>
        <p:txBody>
          <a:bodyPr/>
          <a:lstStyle/>
          <a:p>
            <a:endParaRPr>
              <a:solidFill>
                <a:prstClr val="black"/>
              </a:solidFill>
            </a:endParaRPr>
          </a:p>
        </p:txBody>
      </p:sp>
      <p:sp>
        <p:nvSpPr>
          <p:cNvPr id="7" name="Segnaposto numero diapositiva 6"/>
          <p:cNvSpPr>
            <a:spLocks noGrp="1"/>
          </p:cNvSpPr>
          <p:nvPr>
            <p:ph type="sldNum" sz="quarter" idx="12"/>
          </p:nvPr>
        </p:nvSpPr>
        <p:spPr/>
        <p:txBody>
          <a:bodyPr/>
          <a:lstStyle/>
          <a:p>
            <a:fld id="{33DA79B4-7F9B-4325-BCDF-1A52BA7EB4FE}" type="slidenum">
              <a:rPr/>
              <a:pPr/>
              <a:t>‹n.›</a:t>
            </a:fld>
            <a:endParaRPr/>
          </a:p>
        </p:txBody>
      </p:sp>
    </p:spTree>
    <p:extLst>
      <p:ext uri="{BB962C8B-B14F-4D97-AF65-F5344CB8AC3E}">
        <p14:creationId xmlns:p14="http://schemas.microsoft.com/office/powerpoint/2010/main" val="38309146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609600" y="274638"/>
            <a:ext cx="10972800" cy="1143000"/>
          </a:xfrm>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609600" y="1535113"/>
            <a:ext cx="53863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609600" y="2174875"/>
            <a:ext cx="53863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6192838" y="1535113"/>
            <a:ext cx="538956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6192838" y="2174875"/>
            <a:ext cx="538956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p>
            <a:fld id="{A46872E1-2272-4BB0-85BC-C950BCA0C3F2}" type="datetime1">
              <a:rPr lang="it-IT"/>
              <a:pPr/>
              <a:t>16/04/15</a:t>
            </a:fld>
            <a:endParaRPr/>
          </a:p>
        </p:txBody>
      </p:sp>
      <p:sp>
        <p:nvSpPr>
          <p:cNvPr id="8" name="Segnaposto piè di pagina 7"/>
          <p:cNvSpPr>
            <a:spLocks noGrp="1"/>
          </p:cNvSpPr>
          <p:nvPr>
            <p:ph type="ftr" sz="quarter" idx="11"/>
          </p:nvPr>
        </p:nvSpPr>
        <p:spPr/>
        <p:txBody>
          <a:bodyPr/>
          <a:lstStyle/>
          <a:p>
            <a:endParaRPr>
              <a:solidFill>
                <a:prstClr val="black"/>
              </a:solidFill>
            </a:endParaRPr>
          </a:p>
        </p:txBody>
      </p:sp>
      <p:sp>
        <p:nvSpPr>
          <p:cNvPr id="9" name="Segnaposto numero diapositiva 8"/>
          <p:cNvSpPr>
            <a:spLocks noGrp="1"/>
          </p:cNvSpPr>
          <p:nvPr>
            <p:ph type="sldNum" sz="quarter" idx="12"/>
          </p:nvPr>
        </p:nvSpPr>
        <p:spPr/>
        <p:txBody>
          <a:bodyPr/>
          <a:lstStyle/>
          <a:p>
            <a:fld id="{7E6066ED-A2AA-4CA6-80D5-DA4630A4AF14}" type="slidenum">
              <a:rPr/>
              <a:pPr/>
              <a:t>‹n.›</a:t>
            </a:fld>
            <a:endParaRPr/>
          </a:p>
        </p:txBody>
      </p:sp>
    </p:spTree>
    <p:extLst>
      <p:ext uri="{BB962C8B-B14F-4D97-AF65-F5344CB8AC3E}">
        <p14:creationId xmlns:p14="http://schemas.microsoft.com/office/powerpoint/2010/main" val="19594601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p>
            <a:fld id="{A46872E1-2272-4BB0-85BC-C950BCA0C3F2}" type="datetime1">
              <a:rPr lang="it-IT"/>
              <a:pPr/>
              <a:t>16/04/15</a:t>
            </a:fld>
            <a:endParaRPr/>
          </a:p>
        </p:txBody>
      </p:sp>
      <p:sp>
        <p:nvSpPr>
          <p:cNvPr id="4" name="Segnaposto piè di pagina 3"/>
          <p:cNvSpPr>
            <a:spLocks noGrp="1"/>
          </p:cNvSpPr>
          <p:nvPr>
            <p:ph type="ftr" sz="quarter" idx="11"/>
          </p:nvPr>
        </p:nvSpPr>
        <p:spPr/>
        <p:txBody>
          <a:bodyPr/>
          <a:lstStyle/>
          <a:p>
            <a:endParaRPr>
              <a:solidFill>
                <a:prstClr val="black"/>
              </a:solidFill>
            </a:endParaRPr>
          </a:p>
        </p:txBody>
      </p:sp>
      <p:sp>
        <p:nvSpPr>
          <p:cNvPr id="5" name="Segnaposto numero diapositiva 4"/>
          <p:cNvSpPr>
            <a:spLocks noGrp="1"/>
          </p:cNvSpPr>
          <p:nvPr>
            <p:ph type="sldNum" sz="quarter" idx="12"/>
          </p:nvPr>
        </p:nvSpPr>
        <p:spPr/>
        <p:txBody>
          <a:bodyPr/>
          <a:lstStyle/>
          <a:p>
            <a:fld id="{4086C746-0437-4739-8854-B4B1D4C54269}" type="slidenum">
              <a:rPr/>
              <a:pPr/>
              <a:t>‹n.›</a:t>
            </a:fld>
            <a:endParaRPr/>
          </a:p>
        </p:txBody>
      </p:sp>
    </p:spTree>
    <p:extLst>
      <p:ext uri="{BB962C8B-B14F-4D97-AF65-F5344CB8AC3E}">
        <p14:creationId xmlns:p14="http://schemas.microsoft.com/office/powerpoint/2010/main" val="11927462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A46872E1-2272-4BB0-85BC-C950BCA0C3F2}" type="datetime1">
              <a:rPr lang="it-IT"/>
              <a:pPr/>
              <a:t>16/04/15</a:t>
            </a:fld>
            <a:endParaRPr/>
          </a:p>
        </p:txBody>
      </p:sp>
      <p:sp>
        <p:nvSpPr>
          <p:cNvPr id="3" name="Segnaposto piè di pagina 2"/>
          <p:cNvSpPr>
            <a:spLocks noGrp="1"/>
          </p:cNvSpPr>
          <p:nvPr>
            <p:ph type="ftr" sz="quarter" idx="11"/>
          </p:nvPr>
        </p:nvSpPr>
        <p:spPr/>
        <p:txBody>
          <a:bodyPr/>
          <a:lstStyle/>
          <a:p>
            <a:endParaRPr>
              <a:solidFill>
                <a:prstClr val="black"/>
              </a:solidFill>
            </a:endParaRPr>
          </a:p>
        </p:txBody>
      </p:sp>
      <p:sp>
        <p:nvSpPr>
          <p:cNvPr id="4" name="Segnaposto numero diapositiva 3"/>
          <p:cNvSpPr>
            <a:spLocks noGrp="1"/>
          </p:cNvSpPr>
          <p:nvPr>
            <p:ph type="sldNum" sz="quarter" idx="12"/>
          </p:nvPr>
        </p:nvSpPr>
        <p:spPr/>
        <p:txBody>
          <a:bodyPr/>
          <a:lstStyle/>
          <a:p>
            <a:fld id="{FE4E8DA3-765F-49EC-9FD2-B34DB6DB1D26}" type="slidenum">
              <a:rPr/>
              <a:pPr/>
              <a:t>‹n.›</a:t>
            </a:fld>
            <a:endParaRPr/>
          </a:p>
        </p:txBody>
      </p:sp>
    </p:spTree>
    <p:extLst>
      <p:ext uri="{BB962C8B-B14F-4D97-AF65-F5344CB8AC3E}">
        <p14:creationId xmlns:p14="http://schemas.microsoft.com/office/powerpoint/2010/main" val="38173723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hf sldNum="0" hdr="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09600" y="273050"/>
            <a:ext cx="40116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4767263" y="273050"/>
            <a:ext cx="681513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609600" y="1435100"/>
            <a:ext cx="40116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A46872E1-2272-4BB0-85BC-C950BCA0C3F2}" type="datetime1">
              <a:rPr lang="it-IT"/>
              <a:pPr/>
              <a:t>16/04/15</a:t>
            </a:fld>
            <a:endParaRPr/>
          </a:p>
        </p:txBody>
      </p:sp>
      <p:sp>
        <p:nvSpPr>
          <p:cNvPr id="6" name="Segnaposto piè di pagina 5"/>
          <p:cNvSpPr>
            <a:spLocks noGrp="1"/>
          </p:cNvSpPr>
          <p:nvPr>
            <p:ph type="ftr" sz="quarter" idx="11"/>
          </p:nvPr>
        </p:nvSpPr>
        <p:spPr/>
        <p:txBody>
          <a:bodyPr/>
          <a:lstStyle/>
          <a:p>
            <a:endParaRPr>
              <a:solidFill>
                <a:prstClr val="black"/>
              </a:solidFill>
            </a:endParaRPr>
          </a:p>
        </p:txBody>
      </p:sp>
      <p:sp>
        <p:nvSpPr>
          <p:cNvPr id="7" name="Segnaposto numero diapositiva 6"/>
          <p:cNvSpPr>
            <a:spLocks noGrp="1"/>
          </p:cNvSpPr>
          <p:nvPr>
            <p:ph type="sldNum" sz="quarter" idx="12"/>
          </p:nvPr>
        </p:nvSpPr>
        <p:spPr/>
        <p:txBody>
          <a:bodyPr/>
          <a:lstStyle/>
          <a:p>
            <a:fld id="{54081C89-ADAE-4EA9-AF46-D6DC0BF7FCBC}" type="slidenum">
              <a:rPr/>
              <a:pPr/>
              <a:t>‹n.›</a:t>
            </a:fld>
            <a:endParaRPr/>
          </a:p>
        </p:txBody>
      </p:sp>
    </p:spTree>
    <p:extLst>
      <p:ext uri="{BB962C8B-B14F-4D97-AF65-F5344CB8AC3E}">
        <p14:creationId xmlns:p14="http://schemas.microsoft.com/office/powerpoint/2010/main" val="35780588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2389188" y="4800600"/>
            <a:ext cx="73152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2389188"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2389188"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A46872E1-2272-4BB0-85BC-C950BCA0C3F2}" type="datetime1">
              <a:rPr lang="it-IT"/>
              <a:pPr/>
              <a:t>16/04/15</a:t>
            </a:fld>
            <a:endParaRPr/>
          </a:p>
        </p:txBody>
      </p:sp>
      <p:sp>
        <p:nvSpPr>
          <p:cNvPr id="6" name="Segnaposto piè di pagina 5"/>
          <p:cNvSpPr>
            <a:spLocks noGrp="1"/>
          </p:cNvSpPr>
          <p:nvPr>
            <p:ph type="ftr" sz="quarter" idx="11"/>
          </p:nvPr>
        </p:nvSpPr>
        <p:spPr/>
        <p:txBody>
          <a:bodyPr/>
          <a:lstStyle/>
          <a:p>
            <a:endParaRPr>
              <a:solidFill>
                <a:prstClr val="black"/>
              </a:solidFill>
            </a:endParaRPr>
          </a:p>
        </p:txBody>
      </p:sp>
      <p:sp>
        <p:nvSpPr>
          <p:cNvPr id="7" name="Segnaposto numero diapositiva 6"/>
          <p:cNvSpPr>
            <a:spLocks noGrp="1"/>
          </p:cNvSpPr>
          <p:nvPr>
            <p:ph type="sldNum" sz="quarter" idx="12"/>
          </p:nvPr>
        </p:nvSpPr>
        <p:spPr/>
        <p:txBody>
          <a:bodyPr/>
          <a:lstStyle/>
          <a:p>
            <a:fld id="{E55C50FE-EBC2-49E3-BD77-2B49B207355E}" type="slidenum">
              <a:rPr/>
              <a:pPr/>
              <a:t>‹n.›</a:t>
            </a:fld>
            <a:endParaRPr/>
          </a:p>
        </p:txBody>
      </p:sp>
    </p:spTree>
    <p:extLst>
      <p:ext uri="{BB962C8B-B14F-4D97-AF65-F5344CB8AC3E}">
        <p14:creationId xmlns:p14="http://schemas.microsoft.com/office/powerpoint/2010/main" val="10153413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A46872E1-2272-4BB0-85BC-C950BCA0C3F2}" type="datetime1">
              <a:rPr lang="it-IT"/>
              <a:pPr/>
              <a:t>16/04/15</a:t>
            </a:fld>
            <a:endParaRPr/>
          </a:p>
        </p:txBody>
      </p:sp>
      <p:sp>
        <p:nvSpPr>
          <p:cNvPr id="5" name="Segnaposto piè di pagina 4"/>
          <p:cNvSpPr>
            <a:spLocks noGrp="1"/>
          </p:cNvSpPr>
          <p:nvPr>
            <p:ph type="ftr" sz="quarter" idx="11"/>
          </p:nvPr>
        </p:nvSpPr>
        <p:spPr/>
        <p:txBody>
          <a:bodyPr/>
          <a:lstStyle/>
          <a:p>
            <a:endParaRPr>
              <a:solidFill>
                <a:prstClr val="black"/>
              </a:solidFill>
            </a:endParaRPr>
          </a:p>
        </p:txBody>
      </p:sp>
      <p:sp>
        <p:nvSpPr>
          <p:cNvPr id="6" name="Segnaposto numero diapositiva 5"/>
          <p:cNvSpPr>
            <a:spLocks noGrp="1"/>
          </p:cNvSpPr>
          <p:nvPr>
            <p:ph type="sldNum" sz="quarter" idx="12"/>
          </p:nvPr>
        </p:nvSpPr>
        <p:spPr/>
        <p:txBody>
          <a:bodyPr/>
          <a:lstStyle/>
          <a:p>
            <a:fld id="{1B5F5874-1330-4014-8E7A-99CB547E649E}" type="slidenum">
              <a:rPr/>
              <a:pPr/>
              <a:t>‹n.›</a:t>
            </a:fld>
            <a:endParaRPr/>
          </a:p>
        </p:txBody>
      </p:sp>
    </p:spTree>
    <p:extLst>
      <p:ext uri="{BB962C8B-B14F-4D97-AF65-F5344CB8AC3E}">
        <p14:creationId xmlns:p14="http://schemas.microsoft.com/office/powerpoint/2010/main" val="4372702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9275763" y="623888"/>
            <a:ext cx="2228850" cy="528637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2589213" y="623888"/>
            <a:ext cx="6534150" cy="528637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A46872E1-2272-4BB0-85BC-C950BCA0C3F2}" type="datetime1">
              <a:rPr lang="it-IT"/>
              <a:pPr/>
              <a:t>16/04/15</a:t>
            </a:fld>
            <a:endParaRPr/>
          </a:p>
        </p:txBody>
      </p:sp>
      <p:sp>
        <p:nvSpPr>
          <p:cNvPr id="5" name="Segnaposto piè di pagina 4"/>
          <p:cNvSpPr>
            <a:spLocks noGrp="1"/>
          </p:cNvSpPr>
          <p:nvPr>
            <p:ph type="ftr" sz="quarter" idx="11"/>
          </p:nvPr>
        </p:nvSpPr>
        <p:spPr/>
        <p:txBody>
          <a:bodyPr/>
          <a:lstStyle/>
          <a:p>
            <a:endParaRPr>
              <a:solidFill>
                <a:prstClr val="black"/>
              </a:solidFill>
            </a:endParaRPr>
          </a:p>
        </p:txBody>
      </p:sp>
      <p:sp>
        <p:nvSpPr>
          <p:cNvPr id="6" name="Segnaposto numero diapositiva 5"/>
          <p:cNvSpPr>
            <a:spLocks noGrp="1"/>
          </p:cNvSpPr>
          <p:nvPr>
            <p:ph type="sldNum" sz="quarter" idx="12"/>
          </p:nvPr>
        </p:nvSpPr>
        <p:spPr/>
        <p:txBody>
          <a:bodyPr/>
          <a:lstStyle/>
          <a:p>
            <a:fld id="{4D6DB629-68B3-4361-AA13-8C771850AE91}" type="slidenum">
              <a:rPr/>
              <a:pPr/>
              <a:t>‹n.›</a:t>
            </a:fld>
            <a:endParaRPr/>
          </a:p>
        </p:txBody>
      </p:sp>
    </p:spTree>
    <p:extLst>
      <p:ext uri="{BB962C8B-B14F-4D97-AF65-F5344CB8AC3E}">
        <p14:creationId xmlns:p14="http://schemas.microsoft.com/office/powerpoint/2010/main" val="36732109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it-IT" smtClean="0"/>
              <a:t>Fare clic per modificare lo stile del titolo</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Date Placeholder 3"/>
          <p:cNvSpPr>
            <a:spLocks noGrp="1"/>
          </p:cNvSpPr>
          <p:nvPr>
            <p:ph type="dt" sz="half" idx="10"/>
          </p:nvPr>
        </p:nvSpPr>
        <p:spPr/>
        <p:txBody>
          <a:bodyPr/>
          <a:lstStyle/>
          <a:p>
            <a:fld id="{B61BEF0D-F0BB-DE4B-95CE-6DB70DBA9567}" type="datetimeFigureOut">
              <a:rPr lang="en-US" smtClean="0"/>
              <a:pPr/>
              <a:t>16/04/15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4196901033"/>
      </p:ext>
    </p:extLst>
  </p:cSld>
  <p:clrMapOvr>
    <a:masterClrMapping/>
  </p:clrMapOvr>
  <p:transition xmlns:p14="http://schemas.microsoft.com/office/powerpoint/2010/mai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it-IT" smtClean="0"/>
              <a:t>Fare clic per modificare lo stile del titolo</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5" name="Date Placeholder 4"/>
          <p:cNvSpPr>
            <a:spLocks noGrp="1"/>
          </p:cNvSpPr>
          <p:nvPr>
            <p:ph type="dt" sz="half" idx="10"/>
          </p:nvPr>
        </p:nvSpPr>
        <p:spPr/>
        <p:txBody>
          <a:bodyPr/>
          <a:lstStyle/>
          <a:p>
            <a:fld id="{05BFA754-D5C3-4E66-96A6-867B257F58DC}" type="datetimeFigureOut">
              <a:rPr lang="en-US" smtClean="0"/>
              <a:pPr/>
              <a:t>16/04/15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5D84065D-F351-4B03-BD91-D8A6B8D4B362}" type="slidenum">
              <a:rPr lang="en-US" smtClean="0"/>
              <a:pPr/>
              <a:t>‹n.›</a:t>
            </a:fld>
            <a:endParaRPr lang="en-US" dirty="0"/>
          </a:p>
        </p:txBody>
      </p:sp>
    </p:spTree>
    <p:extLst>
      <p:ext uri="{BB962C8B-B14F-4D97-AF65-F5344CB8AC3E}">
        <p14:creationId xmlns:p14="http://schemas.microsoft.com/office/powerpoint/2010/main" val="1653339223"/>
      </p:ext>
    </p:extLst>
  </p:cSld>
  <p:clrMapOvr>
    <a:masterClrMapping/>
  </p:clrMapOvr>
  <p:transition xmlns:p14="http://schemas.microsoft.com/office/powerpoint/2010/mai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it-IT" smtClean="0"/>
              <a:t>Fare clic per modificare lo stile del titolo</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16/04/15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1663518777"/>
      </p:ext>
    </p:extLst>
  </p:cSld>
  <p:clrMapOvr>
    <a:masterClrMapping/>
  </p:clrMapOvr>
  <p:transition xmlns:p14="http://schemas.microsoft.com/office/powerpoint/2010/mai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Fare clic per modificare lo stile del titolo</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pPr/>
              <a:t>16/04/15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2563526814"/>
      </p:ext>
    </p:extLst>
  </p:cSld>
  <p:clrMapOvr>
    <a:masterClrMapping/>
  </p:clrMapOvr>
  <p:transition xmlns:p14="http://schemas.microsoft.com/office/powerpoint/2010/mai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pPr/>
              <a:t>16/04/15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1355664307"/>
      </p:ext>
    </p:extLst>
  </p:cSld>
  <p:clrMapOvr>
    <a:masterClrMapping/>
  </p:clrMapOvr>
  <p:transition xmlns:p14="http://schemas.microsoft.com/office/powerpoint/2010/mai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it-IT" smtClean="0"/>
              <a:t>Fare clic per modificare lo stile del titolo</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Date Placeholder 4"/>
          <p:cNvSpPr>
            <a:spLocks noGrp="1"/>
          </p:cNvSpPr>
          <p:nvPr>
            <p:ph type="dt" sz="half" idx="10"/>
          </p:nvPr>
        </p:nvSpPr>
        <p:spPr/>
        <p:txBody>
          <a:bodyPr/>
          <a:lstStyle/>
          <a:p>
            <a:fld id="{B61BEF0D-F0BB-DE4B-95CE-6DB70DBA9567}" type="datetimeFigureOut">
              <a:rPr lang="en-US" smtClean="0"/>
              <a:pPr/>
              <a:t>16/04/15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3339852321"/>
      </p:ext>
    </p:extLst>
  </p:cSld>
  <p:clrMapOvr>
    <a:masterClrMapping/>
  </p:clrMapOvr>
  <p:transition xmlns:p14="http://schemas.microsoft.com/office/powerpoint/2010/mai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it-IT" smtClean="0"/>
              <a:t>Fare clic per modificare lo stile del titolo</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it-IT" smtClean="0"/>
              <a:t>Fare clic sull'icona per inserire un'immagine</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Date Placeholder 4"/>
          <p:cNvSpPr>
            <a:spLocks noGrp="1"/>
          </p:cNvSpPr>
          <p:nvPr>
            <p:ph type="dt" sz="half" idx="10"/>
          </p:nvPr>
        </p:nvSpPr>
        <p:spPr/>
        <p:txBody>
          <a:bodyPr/>
          <a:lstStyle/>
          <a:p>
            <a:fld id="{B61BEF0D-F0BB-DE4B-95CE-6DB70DBA9567}" type="datetimeFigureOut">
              <a:rPr lang="en-US" smtClean="0"/>
              <a:pPr/>
              <a:t>16/04/15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912816662"/>
      </p:ext>
    </p:extLst>
  </p:cSld>
  <p:clrMapOvr>
    <a:masterClrMapping/>
  </p:clrMapOvr>
  <p:transition xmlns:p14="http://schemas.microsoft.com/office/powerpoint/2010/main"/>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7.xml"/><Relationship Id="rId12" Type="http://schemas.openxmlformats.org/officeDocument/2006/relationships/theme" Target="../theme/theme2.xml"/><Relationship Id="rId1" Type="http://schemas.openxmlformats.org/officeDocument/2006/relationships/slideLayout" Target="../slideLayouts/slideLayout17.xml"/><Relationship Id="rId2" Type="http://schemas.openxmlformats.org/officeDocument/2006/relationships/slideLayout" Target="../slideLayouts/slideLayout18.xml"/><Relationship Id="rId3" Type="http://schemas.openxmlformats.org/officeDocument/2006/relationships/slideLayout" Target="../slideLayouts/slideLayout19.xml"/><Relationship Id="rId4" Type="http://schemas.openxmlformats.org/officeDocument/2006/relationships/slideLayout" Target="../slideLayouts/slideLayout20.xml"/><Relationship Id="rId5" Type="http://schemas.openxmlformats.org/officeDocument/2006/relationships/slideLayout" Target="../slideLayouts/slideLayout21.xml"/><Relationship Id="rId6" Type="http://schemas.openxmlformats.org/officeDocument/2006/relationships/slideLayout" Target="../slideLayouts/slideLayout22.xml"/><Relationship Id="rId7" Type="http://schemas.openxmlformats.org/officeDocument/2006/relationships/slideLayout" Target="../slideLayouts/slideLayout23.xml"/><Relationship Id="rId8" Type="http://schemas.openxmlformats.org/officeDocument/2006/relationships/slideLayout" Target="../slideLayouts/slideLayout24.xml"/><Relationship Id="rId9" Type="http://schemas.openxmlformats.org/officeDocument/2006/relationships/slideLayout" Target="../slideLayouts/slideLayout25.xml"/><Relationship Id="rId10"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it-IT" smtClean="0"/>
              <a:t>Fare clic per modificare lo stile del titolo</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smtClean="0"/>
              <a:pPr/>
              <a:t>16/04/15</a:t>
            </a:fld>
            <a:endParaRPr lang="en-US" dirty="0"/>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896475724"/>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 id="2147483682" r:id="rId12"/>
    <p:sldLayoutId id="2147483683" r:id="rId13"/>
    <p:sldLayoutId id="2147483684" r:id="rId14"/>
    <p:sldLayoutId id="2147483685" r:id="rId15"/>
    <p:sldLayoutId id="2147483686" r:id="rId16"/>
  </p:sldLayoutIdLst>
  <p:transition xmlns:p14="http://schemas.microsoft.com/office/powerpoint/2010/main"/>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grpSp>
        <p:nvGrpSpPr>
          <p:cNvPr id="2" name="Group 22"/>
          <p:cNvGrpSpPr/>
          <p:nvPr/>
        </p:nvGrpSpPr>
        <p:grpSpPr>
          <a:xfrm>
            <a:off x="0" y="228600"/>
            <a:ext cx="2851200" cy="6638400"/>
            <a:chOff x="0" y="228600"/>
            <a:chExt cx="2851200" cy="6638400"/>
          </a:xfrm>
        </p:grpSpPr>
        <p:sp>
          <p:nvSpPr>
            <p:cNvPr id="3" name="Freeform 11"/>
            <p:cNvSpPr/>
            <p:nvPr/>
          </p:nvSpPr>
          <p:spPr>
            <a:xfrm>
              <a:off x="0" y="2575080"/>
              <a:ext cx="100440" cy="625680"/>
            </a:xfrm>
            <a:custGeom>
              <a:avLst/>
              <a:gdLst>
                <a:gd name="f0" fmla="val 0"/>
                <a:gd name="f1" fmla="val 22"/>
                <a:gd name="f2" fmla="val 136"/>
                <a:gd name="f3" fmla="val 20"/>
                <a:gd name="f4" fmla="val 117"/>
                <a:gd name="f5" fmla="val 19"/>
                <a:gd name="f6" fmla="val 99"/>
                <a:gd name="f7" fmla="val 17"/>
                <a:gd name="f8" fmla="val 80"/>
                <a:gd name="f9" fmla="val 11"/>
                <a:gd name="f10" fmla="val 54"/>
                <a:gd name="f11" fmla="val 6"/>
                <a:gd name="f12" fmla="val 27"/>
                <a:gd name="f13" fmla="val 35"/>
                <a:gd name="f14" fmla="val 64"/>
                <a:gd name="f15" fmla="val 13"/>
                <a:gd name="f16" fmla="val 94"/>
                <a:gd name="f17" fmla="val 124"/>
                <a:gd name="f18" fmla="val 128"/>
                <a:gd name="f19" fmla="val 21"/>
                <a:gd name="f20" fmla="val 132"/>
              </a:gdLst>
              <a:ahLst/>
              <a:cxnLst>
                <a:cxn ang="3cd4">
                  <a:pos x="hc" y="t"/>
                </a:cxn>
                <a:cxn ang="0">
                  <a:pos x="r" y="vc"/>
                </a:cxn>
                <a:cxn ang="cd4">
                  <a:pos x="hc" y="b"/>
                </a:cxn>
                <a:cxn ang="cd2">
                  <a:pos x="l" y="vc"/>
                </a:cxn>
              </a:cxnLst>
              <a:rect l="l" t="t" r="r" b="b"/>
              <a:pathLst>
                <a:path w="22" h="136">
                  <a:moveTo>
                    <a:pt x="f1" y="f2"/>
                  </a:moveTo>
                  <a:cubicBezTo>
                    <a:pt x="f3" y="f4"/>
                    <a:pt x="f5" y="f6"/>
                    <a:pt x="f7" y="f8"/>
                  </a:cubicBezTo>
                  <a:cubicBezTo>
                    <a:pt x="f9" y="f10"/>
                    <a:pt x="f11" y="f12"/>
                    <a:pt x="f0" y="f0"/>
                  </a:cubicBezTo>
                  <a:cubicBezTo>
                    <a:pt x="f0" y="f13"/>
                    <a:pt x="f0" y="f13"/>
                    <a:pt x="f0" y="f13"/>
                  </a:cubicBezTo>
                  <a:cubicBezTo>
                    <a:pt x="f11" y="f14"/>
                    <a:pt x="f15" y="f16"/>
                    <a:pt x="f3" y="f17"/>
                  </a:cubicBezTo>
                  <a:cubicBezTo>
                    <a:pt x="f3" y="f18"/>
                    <a:pt x="f19" y="f20"/>
                    <a:pt x="f1" y="f2"/>
                  </a:cubicBezTo>
                  <a:close/>
                </a:path>
              </a:pathLst>
            </a:custGeom>
            <a:solidFill>
              <a:srgbClr val="766F54">
                <a:alpha val="20000"/>
              </a:srgbClr>
            </a:solidFill>
            <a:ln>
              <a:noFill/>
              <a:prstDash val="solid"/>
            </a:ln>
          </p:spPr>
          <p:txBody>
            <a:bodyPr vert="horz" wrap="square" lIns="90000" tIns="45000" rIns="90000" bIns="45000" compatLnSpc="0"/>
            <a:lstStyle/>
            <a:p>
              <a:pPr defTabSz="914400" hangingPunct="0"/>
              <a:endParaRPr lang="it-IT" smtClean="0">
                <a:solidFill>
                  <a:prstClr val="black"/>
                </a:solidFill>
                <a:latin typeface="Arial" pitchFamily="18"/>
                <a:ea typeface="Microsoft YaHei" pitchFamily="2"/>
                <a:cs typeface="Mangal" pitchFamily="2"/>
              </a:endParaRPr>
            </a:p>
          </p:txBody>
        </p:sp>
        <p:sp>
          <p:nvSpPr>
            <p:cNvPr id="4" name="Freeform 12"/>
            <p:cNvSpPr/>
            <p:nvPr/>
          </p:nvSpPr>
          <p:spPr>
            <a:xfrm>
              <a:off x="128520" y="3156479"/>
              <a:ext cx="646200" cy="2322000"/>
            </a:xfrm>
            <a:custGeom>
              <a:avLst/>
              <a:gdLst>
                <a:gd name="f0" fmla="val 0"/>
                <a:gd name="f1" fmla="val 140"/>
                <a:gd name="f2" fmla="val 504"/>
                <a:gd name="f3" fmla="val 86"/>
                <a:gd name="f4" fmla="val 350"/>
                <a:gd name="f5" fmla="val 103"/>
                <a:gd name="f6" fmla="val 402"/>
                <a:gd name="f7" fmla="val 120"/>
                <a:gd name="f8" fmla="val 453"/>
                <a:gd name="f9" fmla="val 139"/>
                <a:gd name="f10" fmla="val 495"/>
                <a:gd name="f11" fmla="val 487"/>
                <a:gd name="f12" fmla="val 478"/>
                <a:gd name="f13" fmla="val 124"/>
                <a:gd name="f14" fmla="val 435"/>
                <a:gd name="f15" fmla="val 109"/>
                <a:gd name="f16" fmla="val 391"/>
                <a:gd name="f17" fmla="val 95"/>
                <a:gd name="f18" fmla="val 347"/>
                <a:gd name="f19" fmla="val 58"/>
                <a:gd name="f20" fmla="val 233"/>
                <a:gd name="f21" fmla="val 27"/>
                <a:gd name="f22" fmla="val 117"/>
                <a:gd name="f23" fmla="val 2"/>
                <a:gd name="f24" fmla="val 20"/>
                <a:gd name="f25" fmla="val 4"/>
                <a:gd name="f26" fmla="val 41"/>
                <a:gd name="f27" fmla="val 6"/>
                <a:gd name="f28" fmla="val 61"/>
                <a:gd name="f29" fmla="val 30"/>
                <a:gd name="f30" fmla="val 158"/>
                <a:gd name="f31" fmla="val 56"/>
                <a:gd name="f32" fmla="val 255"/>
              </a:gdLst>
              <a:ahLst/>
              <a:cxnLst>
                <a:cxn ang="3cd4">
                  <a:pos x="hc" y="t"/>
                </a:cxn>
                <a:cxn ang="0">
                  <a:pos x="r" y="vc"/>
                </a:cxn>
                <a:cxn ang="cd4">
                  <a:pos x="hc" y="b"/>
                </a:cxn>
                <a:cxn ang="cd2">
                  <a:pos x="l" y="vc"/>
                </a:cxn>
              </a:cxnLst>
              <a:rect l="l" t="t" r="r" b="b"/>
              <a:pathLst>
                <a:path w="140" h="504">
                  <a:moveTo>
                    <a:pt x="f3" y="f4"/>
                  </a:moveTo>
                  <a:cubicBezTo>
                    <a:pt x="f5" y="f6"/>
                    <a:pt x="f7" y="f8"/>
                    <a:pt x="f9" y="f2"/>
                  </a:cubicBezTo>
                  <a:cubicBezTo>
                    <a:pt x="f9" y="f10"/>
                    <a:pt x="f9" y="f11"/>
                    <a:pt x="f1" y="f12"/>
                  </a:cubicBezTo>
                  <a:cubicBezTo>
                    <a:pt x="f13" y="f14"/>
                    <a:pt x="f15" y="f16"/>
                    <a:pt x="f17" y="f18"/>
                  </a:cubicBezTo>
                  <a:cubicBezTo>
                    <a:pt x="f19" y="f20"/>
                    <a:pt x="f21" y="f22"/>
                    <a:pt x="f0" y="f0"/>
                  </a:cubicBezTo>
                  <a:cubicBezTo>
                    <a:pt x="f23" y="f24"/>
                    <a:pt x="f25" y="f26"/>
                    <a:pt x="f27" y="f28"/>
                  </a:cubicBezTo>
                  <a:cubicBezTo>
                    <a:pt x="f29" y="f30"/>
                    <a:pt x="f31" y="f32"/>
                    <a:pt x="f3" y="f4"/>
                  </a:cubicBezTo>
                  <a:close/>
                </a:path>
              </a:pathLst>
            </a:custGeom>
            <a:solidFill>
              <a:srgbClr val="766F54">
                <a:alpha val="20000"/>
              </a:srgbClr>
            </a:solidFill>
            <a:ln>
              <a:noFill/>
              <a:prstDash val="solid"/>
            </a:ln>
          </p:spPr>
          <p:txBody>
            <a:bodyPr vert="horz" wrap="square" lIns="90000" tIns="45000" rIns="90000" bIns="45000" compatLnSpc="0"/>
            <a:lstStyle/>
            <a:p>
              <a:pPr defTabSz="914400" hangingPunct="0"/>
              <a:endParaRPr lang="it-IT" smtClean="0">
                <a:solidFill>
                  <a:prstClr val="black"/>
                </a:solidFill>
                <a:latin typeface="Arial" pitchFamily="18"/>
                <a:ea typeface="Microsoft YaHei" pitchFamily="2"/>
                <a:cs typeface="Mangal" pitchFamily="2"/>
              </a:endParaRPr>
            </a:p>
          </p:txBody>
        </p:sp>
        <p:sp>
          <p:nvSpPr>
            <p:cNvPr id="5" name="Freeform 13"/>
            <p:cNvSpPr/>
            <p:nvPr/>
          </p:nvSpPr>
          <p:spPr>
            <a:xfrm>
              <a:off x="807120" y="5447159"/>
              <a:ext cx="609120" cy="1419840"/>
            </a:xfrm>
            <a:custGeom>
              <a:avLst/>
              <a:gdLst>
                <a:gd name="f0" fmla="val 0"/>
                <a:gd name="f1" fmla="val 132"/>
                <a:gd name="f2" fmla="val 308"/>
                <a:gd name="f3" fmla="val 8"/>
                <a:gd name="f4" fmla="val 22"/>
                <a:gd name="f5" fmla="val 5"/>
                <a:gd name="f6" fmla="val 15"/>
                <a:gd name="f7" fmla="val 2"/>
                <a:gd name="f8" fmla="val 10"/>
                <a:gd name="f9" fmla="val 19"/>
                <a:gd name="f10" fmla="val 29"/>
                <a:gd name="f11" fmla="val 21"/>
                <a:gd name="f12" fmla="val 85"/>
                <a:gd name="f13" fmla="val 44"/>
                <a:gd name="f14" fmla="val 140"/>
                <a:gd name="f15" fmla="val 68"/>
                <a:gd name="f16" fmla="val 194"/>
                <a:gd name="f17" fmla="val 232"/>
                <a:gd name="f18" fmla="val 104"/>
                <a:gd name="f19" fmla="val 270"/>
                <a:gd name="f20" fmla="val 123"/>
                <a:gd name="f21" fmla="val 113"/>
                <a:gd name="f22" fmla="val 269"/>
                <a:gd name="f23" fmla="val 94"/>
                <a:gd name="f24" fmla="val 230"/>
                <a:gd name="f25" fmla="val 77"/>
                <a:gd name="f26" fmla="val 190"/>
                <a:gd name="f27" fmla="val 52"/>
                <a:gd name="f28" fmla="val 135"/>
                <a:gd name="f29" fmla="val 79"/>
              </a:gdLst>
              <a:ahLst/>
              <a:cxnLst>
                <a:cxn ang="3cd4">
                  <a:pos x="hc" y="t"/>
                </a:cxn>
                <a:cxn ang="0">
                  <a:pos x="r" y="vc"/>
                </a:cxn>
                <a:cxn ang="cd4">
                  <a:pos x="hc" y="b"/>
                </a:cxn>
                <a:cxn ang="cd2">
                  <a:pos x="l" y="vc"/>
                </a:cxn>
              </a:cxnLst>
              <a:rect l="l" t="t" r="r" b="b"/>
              <a:pathLst>
                <a:path w="132" h="308">
                  <a:moveTo>
                    <a:pt x="f3" y="f4"/>
                  </a:moveTo>
                  <a:cubicBezTo>
                    <a:pt x="f5" y="f6"/>
                    <a:pt x="f7" y="f3"/>
                    <a:pt x="f0" y="f0"/>
                  </a:cubicBezTo>
                  <a:cubicBezTo>
                    <a:pt x="f0" y="f8"/>
                    <a:pt x="f0" y="f9"/>
                    <a:pt x="f0" y="f10"/>
                  </a:cubicBezTo>
                  <a:cubicBezTo>
                    <a:pt x="f11" y="f12"/>
                    <a:pt x="f13" y="f14"/>
                    <a:pt x="f15" y="f16"/>
                  </a:cubicBezTo>
                  <a:cubicBezTo>
                    <a:pt x="f12" y="f17"/>
                    <a:pt x="f18" y="f19"/>
                    <a:pt x="f20" y="f2"/>
                  </a:cubicBezTo>
                  <a:cubicBezTo>
                    <a:pt x="f1" y="f2"/>
                    <a:pt x="f1" y="f2"/>
                    <a:pt x="f1" y="f2"/>
                  </a:cubicBezTo>
                  <a:cubicBezTo>
                    <a:pt x="f21" y="f22"/>
                    <a:pt x="f23" y="f24"/>
                    <a:pt x="f25" y="f26"/>
                  </a:cubicBezTo>
                  <a:cubicBezTo>
                    <a:pt x="f27" y="f28"/>
                    <a:pt x="f10" y="f29"/>
                    <a:pt x="f3" y="f4"/>
                  </a:cubicBezTo>
                  <a:close/>
                </a:path>
              </a:pathLst>
            </a:custGeom>
            <a:solidFill>
              <a:srgbClr val="766F54">
                <a:alpha val="20000"/>
              </a:srgbClr>
            </a:solidFill>
            <a:ln>
              <a:noFill/>
              <a:prstDash val="solid"/>
            </a:ln>
          </p:spPr>
          <p:txBody>
            <a:bodyPr vert="horz" wrap="square" lIns="90000" tIns="45000" rIns="90000" bIns="45000" compatLnSpc="0"/>
            <a:lstStyle/>
            <a:p>
              <a:pPr defTabSz="914400" hangingPunct="0"/>
              <a:endParaRPr lang="it-IT" smtClean="0">
                <a:solidFill>
                  <a:prstClr val="black"/>
                </a:solidFill>
                <a:latin typeface="Arial" pitchFamily="18"/>
                <a:ea typeface="Microsoft YaHei" pitchFamily="2"/>
                <a:cs typeface="Mangal" pitchFamily="2"/>
              </a:endParaRPr>
            </a:p>
          </p:txBody>
        </p:sp>
        <p:sp>
          <p:nvSpPr>
            <p:cNvPr id="6" name="Freeform 14"/>
            <p:cNvSpPr/>
            <p:nvPr/>
          </p:nvSpPr>
          <p:spPr>
            <a:xfrm>
              <a:off x="959760" y="6503760"/>
              <a:ext cx="171000" cy="363239"/>
            </a:xfrm>
            <a:custGeom>
              <a:avLst/>
              <a:gdLst>
                <a:gd name="f0" fmla="val 0"/>
                <a:gd name="f1" fmla="val 37"/>
                <a:gd name="f2" fmla="val 79"/>
                <a:gd name="f3" fmla="val 28"/>
                <a:gd name="f4" fmla="val 24"/>
                <a:gd name="f5" fmla="val 53"/>
                <a:gd name="f6" fmla="val 12"/>
                <a:gd name="f7" fmla="val 27"/>
                <a:gd name="f8" fmla="val 8"/>
                <a:gd name="f9" fmla="val 17"/>
              </a:gdLst>
              <a:ahLst/>
              <a:cxnLst>
                <a:cxn ang="3cd4">
                  <a:pos x="hc" y="t"/>
                </a:cxn>
                <a:cxn ang="0">
                  <a:pos x="r" y="vc"/>
                </a:cxn>
                <a:cxn ang="cd4">
                  <a:pos x="hc" y="b"/>
                </a:cxn>
                <a:cxn ang="cd2">
                  <a:pos x="l" y="vc"/>
                </a:cxn>
              </a:cxnLst>
              <a:rect l="l" t="t" r="r" b="b"/>
              <a:pathLst>
                <a:path w="37" h="79">
                  <a:moveTo>
                    <a:pt x="f3" y="f2"/>
                  </a:moveTo>
                  <a:cubicBezTo>
                    <a:pt x="f1" y="f2"/>
                    <a:pt x="f1" y="f2"/>
                    <a:pt x="f1" y="f2"/>
                  </a:cubicBezTo>
                  <a:cubicBezTo>
                    <a:pt x="f4" y="f5"/>
                    <a:pt x="f6" y="f7"/>
                    <a:pt x="f0" y="f0"/>
                  </a:cubicBezTo>
                  <a:cubicBezTo>
                    <a:pt x="f8" y="f7"/>
                    <a:pt x="f9" y="f5"/>
                    <a:pt x="f3" y="f2"/>
                  </a:cubicBezTo>
                  <a:close/>
                </a:path>
              </a:pathLst>
            </a:custGeom>
            <a:solidFill>
              <a:srgbClr val="766F54">
                <a:alpha val="20000"/>
              </a:srgbClr>
            </a:solidFill>
            <a:ln>
              <a:noFill/>
              <a:prstDash val="solid"/>
            </a:ln>
          </p:spPr>
          <p:txBody>
            <a:bodyPr vert="horz" wrap="square" lIns="90000" tIns="45000" rIns="90000" bIns="45000" compatLnSpc="0"/>
            <a:lstStyle/>
            <a:p>
              <a:pPr defTabSz="914400" hangingPunct="0"/>
              <a:endParaRPr lang="it-IT" smtClean="0">
                <a:solidFill>
                  <a:prstClr val="black"/>
                </a:solidFill>
                <a:latin typeface="Arial" pitchFamily="18"/>
                <a:ea typeface="Microsoft YaHei" pitchFamily="2"/>
                <a:cs typeface="Mangal" pitchFamily="2"/>
              </a:endParaRPr>
            </a:p>
          </p:txBody>
        </p:sp>
        <p:sp>
          <p:nvSpPr>
            <p:cNvPr id="7" name="Freeform 15"/>
            <p:cNvSpPr/>
            <p:nvPr/>
          </p:nvSpPr>
          <p:spPr>
            <a:xfrm>
              <a:off x="100800" y="3201120"/>
              <a:ext cx="821520" cy="3328199"/>
            </a:xfrm>
            <a:custGeom>
              <a:avLst/>
              <a:gdLst>
                <a:gd name="f0" fmla="val 0"/>
                <a:gd name="f1" fmla="val 178"/>
                <a:gd name="f2" fmla="val 722"/>
                <a:gd name="f3" fmla="val 162"/>
                <a:gd name="f4" fmla="val 660"/>
                <a:gd name="f5" fmla="val 145"/>
                <a:gd name="f6" fmla="val 618"/>
                <a:gd name="f7" fmla="val 130"/>
                <a:gd name="f8" fmla="val 576"/>
                <a:gd name="f9" fmla="val 116"/>
                <a:gd name="f10" fmla="val 534"/>
                <a:gd name="f11" fmla="val 84"/>
                <a:gd name="f12" fmla="val 437"/>
                <a:gd name="f13" fmla="val 59"/>
                <a:gd name="f14" fmla="val 337"/>
                <a:gd name="f15" fmla="val 40"/>
                <a:gd name="f16" fmla="val 236"/>
                <a:gd name="f17" fmla="val 29"/>
                <a:gd name="f18" fmla="val 175"/>
                <a:gd name="f19" fmla="val 20"/>
                <a:gd name="f20" fmla="val 113"/>
                <a:gd name="f21" fmla="val 12"/>
                <a:gd name="f22" fmla="val 51"/>
                <a:gd name="f23" fmla="val 8"/>
                <a:gd name="f24" fmla="val 34"/>
                <a:gd name="f25" fmla="val 4"/>
                <a:gd name="f26" fmla="val 17"/>
                <a:gd name="f27" fmla="val 79"/>
                <a:gd name="f28" fmla="val 19"/>
                <a:gd name="f29" fmla="val 159"/>
                <a:gd name="f30" fmla="val 33"/>
                <a:gd name="f31" fmla="val 237"/>
                <a:gd name="f32" fmla="val 339"/>
                <a:gd name="f33" fmla="val 76"/>
                <a:gd name="f34" fmla="val 439"/>
                <a:gd name="f35" fmla="val 107"/>
                <a:gd name="f36" fmla="val 537"/>
                <a:gd name="f37" fmla="val 123"/>
                <a:gd name="f38" fmla="val 586"/>
                <a:gd name="f39" fmla="val 141"/>
                <a:gd name="f40" fmla="val 634"/>
                <a:gd name="f41" fmla="val 160"/>
                <a:gd name="f42" fmla="val 681"/>
                <a:gd name="f43" fmla="val 166"/>
                <a:gd name="f44" fmla="val 695"/>
                <a:gd name="f45" fmla="val 172"/>
                <a:gd name="f46" fmla="val 708"/>
                <a:gd name="f47" fmla="val 176"/>
                <a:gd name="f48" fmla="val 717"/>
                <a:gd name="f49" fmla="val 713"/>
                <a:gd name="f50" fmla="val 174"/>
                <a:gd name="f51" fmla="val 169"/>
                <a:gd name="f52" fmla="val 692"/>
                <a:gd name="f53" fmla="val 165"/>
                <a:gd name="f54" fmla="val 676"/>
              </a:gdLst>
              <a:ahLst/>
              <a:cxnLst>
                <a:cxn ang="3cd4">
                  <a:pos x="hc" y="t"/>
                </a:cxn>
                <a:cxn ang="0">
                  <a:pos x="r" y="vc"/>
                </a:cxn>
                <a:cxn ang="cd4">
                  <a:pos x="hc" y="b"/>
                </a:cxn>
                <a:cxn ang="cd2">
                  <a:pos x="l" y="vc"/>
                </a:cxn>
              </a:cxnLst>
              <a:rect l="l" t="t" r="r" b="b"/>
              <a:pathLst>
                <a:path w="178" h="722">
                  <a:moveTo>
                    <a:pt x="f3" y="f4"/>
                  </a:moveTo>
                  <a:cubicBezTo>
                    <a:pt x="f5" y="f6"/>
                    <a:pt x="f7" y="f8"/>
                    <a:pt x="f9" y="f10"/>
                  </a:cubicBezTo>
                  <a:cubicBezTo>
                    <a:pt x="f11" y="f12"/>
                    <a:pt x="f13" y="f14"/>
                    <a:pt x="f15" y="f16"/>
                  </a:cubicBezTo>
                  <a:cubicBezTo>
                    <a:pt x="f17" y="f18"/>
                    <a:pt x="f19" y="f20"/>
                    <a:pt x="f21" y="f22"/>
                  </a:cubicBezTo>
                  <a:cubicBezTo>
                    <a:pt x="f23" y="f24"/>
                    <a:pt x="f25" y="f26"/>
                    <a:pt x="f0" y="f0"/>
                  </a:cubicBezTo>
                  <a:cubicBezTo>
                    <a:pt x="f23" y="f27"/>
                    <a:pt x="f28" y="f29"/>
                    <a:pt x="f30" y="f31"/>
                  </a:cubicBezTo>
                  <a:cubicBezTo>
                    <a:pt x="f22" y="f32"/>
                    <a:pt x="f33" y="f34"/>
                    <a:pt x="f35" y="f36"/>
                  </a:cubicBezTo>
                  <a:cubicBezTo>
                    <a:pt x="f37" y="f38"/>
                    <a:pt x="f39" y="f40"/>
                    <a:pt x="f41" y="f42"/>
                  </a:cubicBezTo>
                  <a:cubicBezTo>
                    <a:pt x="f43" y="f44"/>
                    <a:pt x="f45" y="f46"/>
                    <a:pt x="f1" y="f2"/>
                  </a:cubicBezTo>
                  <a:cubicBezTo>
                    <a:pt x="f47" y="f48"/>
                    <a:pt x="f18" y="f49"/>
                    <a:pt x="f50" y="f46"/>
                  </a:cubicBezTo>
                  <a:cubicBezTo>
                    <a:pt x="f51" y="f52"/>
                    <a:pt x="f53" y="f54"/>
                    <a:pt x="f3" y="f4"/>
                  </a:cubicBezTo>
                  <a:close/>
                </a:path>
              </a:pathLst>
            </a:custGeom>
            <a:solidFill>
              <a:srgbClr val="766F54">
                <a:alpha val="20000"/>
              </a:srgbClr>
            </a:solidFill>
            <a:ln>
              <a:noFill/>
              <a:prstDash val="solid"/>
            </a:ln>
          </p:spPr>
          <p:txBody>
            <a:bodyPr vert="horz" wrap="square" lIns="90000" tIns="45000" rIns="90000" bIns="45000" compatLnSpc="0"/>
            <a:lstStyle/>
            <a:p>
              <a:pPr defTabSz="914400" hangingPunct="0"/>
              <a:endParaRPr lang="it-IT" smtClean="0">
                <a:solidFill>
                  <a:prstClr val="black"/>
                </a:solidFill>
                <a:latin typeface="Arial" pitchFamily="18"/>
                <a:ea typeface="Microsoft YaHei" pitchFamily="2"/>
                <a:cs typeface="Mangal" pitchFamily="2"/>
              </a:endParaRPr>
            </a:p>
          </p:txBody>
        </p:sp>
        <p:sp>
          <p:nvSpPr>
            <p:cNvPr id="8" name="Freeform 16"/>
            <p:cNvSpPr/>
            <p:nvPr/>
          </p:nvSpPr>
          <p:spPr>
            <a:xfrm>
              <a:off x="22320" y="228600"/>
              <a:ext cx="105840" cy="2927520"/>
            </a:xfrm>
            <a:custGeom>
              <a:avLst/>
              <a:gdLst>
                <a:gd name="f0" fmla="val 0"/>
                <a:gd name="f1" fmla="val 23"/>
                <a:gd name="f2" fmla="val 635"/>
                <a:gd name="f3" fmla="val 11"/>
                <a:gd name="f4" fmla="val 577"/>
                <a:gd name="f5" fmla="val 12"/>
                <a:gd name="f6" fmla="val 581"/>
                <a:gd name="f7" fmla="val 585"/>
                <a:gd name="f8" fmla="val 589"/>
                <a:gd name="f9" fmla="val 15"/>
                <a:gd name="f10" fmla="val 603"/>
                <a:gd name="f11" fmla="val 19"/>
                <a:gd name="f12" fmla="val 617"/>
                <a:gd name="f13" fmla="val 22"/>
                <a:gd name="f14" fmla="val 632"/>
                <a:gd name="f15" fmla="val 633"/>
                <a:gd name="f16" fmla="val 634"/>
                <a:gd name="f17" fmla="val 21"/>
                <a:gd name="f18" fmla="val 615"/>
                <a:gd name="f19" fmla="val 596"/>
                <a:gd name="f20" fmla="val 17"/>
                <a:gd name="f21" fmla="val 576"/>
                <a:gd name="f22" fmla="val 9"/>
                <a:gd name="f23" fmla="val 474"/>
                <a:gd name="f24" fmla="val 5"/>
                <a:gd name="f25" fmla="val 372"/>
                <a:gd name="f26" fmla="val 269"/>
                <a:gd name="f27" fmla="val 6"/>
                <a:gd name="f28" fmla="val 179"/>
                <a:gd name="f29" fmla="val 90"/>
                <a:gd name="f30" fmla="val 89"/>
                <a:gd name="f31" fmla="val 2"/>
                <a:gd name="f32" fmla="val 1"/>
                <a:gd name="f33" fmla="val 3"/>
              </a:gdLst>
              <a:ahLst/>
              <a:cxnLst>
                <a:cxn ang="3cd4">
                  <a:pos x="hc" y="t"/>
                </a:cxn>
                <a:cxn ang="0">
                  <a:pos x="r" y="vc"/>
                </a:cxn>
                <a:cxn ang="cd4">
                  <a:pos x="hc" y="b"/>
                </a:cxn>
                <a:cxn ang="cd2">
                  <a:pos x="l" y="vc"/>
                </a:cxn>
              </a:cxnLst>
              <a:rect l="l" t="t" r="r" b="b"/>
              <a:pathLst>
                <a:path w="23" h="635">
                  <a:moveTo>
                    <a:pt x="f3" y="f4"/>
                  </a:moveTo>
                  <a:cubicBezTo>
                    <a:pt x="f5" y="f6"/>
                    <a:pt x="f5" y="f7"/>
                    <a:pt x="f5" y="f8"/>
                  </a:cubicBezTo>
                  <a:cubicBezTo>
                    <a:pt x="f9" y="f10"/>
                    <a:pt x="f11" y="f12"/>
                    <a:pt x="f13" y="f14"/>
                  </a:cubicBezTo>
                  <a:cubicBezTo>
                    <a:pt x="f13" y="f15"/>
                    <a:pt x="f13" y="f16"/>
                    <a:pt x="f1" y="f2"/>
                  </a:cubicBezTo>
                  <a:cubicBezTo>
                    <a:pt x="f17" y="f18"/>
                    <a:pt x="f11" y="f19"/>
                    <a:pt x="f20" y="f21"/>
                  </a:cubicBezTo>
                  <a:cubicBezTo>
                    <a:pt x="f22" y="f23"/>
                    <a:pt x="f24" y="f25"/>
                    <a:pt x="f24" y="f26"/>
                  </a:cubicBezTo>
                  <a:cubicBezTo>
                    <a:pt x="f27" y="f28"/>
                    <a:pt x="f22" y="f29"/>
                    <a:pt x="f9" y="f0"/>
                  </a:cubicBezTo>
                  <a:cubicBezTo>
                    <a:pt x="f5" y="f0"/>
                    <a:pt x="f5" y="f0"/>
                    <a:pt x="f5" y="f0"/>
                  </a:cubicBezTo>
                  <a:cubicBezTo>
                    <a:pt x="f24" y="f30"/>
                    <a:pt x="f31" y="f28"/>
                    <a:pt x="f32" y="f26"/>
                  </a:cubicBezTo>
                  <a:cubicBezTo>
                    <a:pt x="f0" y="f25"/>
                    <a:pt x="f33" y="f23"/>
                    <a:pt x="f3" y="f4"/>
                  </a:cubicBezTo>
                  <a:close/>
                </a:path>
              </a:pathLst>
            </a:custGeom>
            <a:solidFill>
              <a:srgbClr val="766F54">
                <a:alpha val="20000"/>
              </a:srgbClr>
            </a:solidFill>
            <a:ln>
              <a:noFill/>
              <a:prstDash val="solid"/>
            </a:ln>
          </p:spPr>
          <p:txBody>
            <a:bodyPr vert="horz" wrap="square" lIns="90000" tIns="45000" rIns="90000" bIns="45000" compatLnSpc="0"/>
            <a:lstStyle/>
            <a:p>
              <a:pPr defTabSz="914400" hangingPunct="0"/>
              <a:endParaRPr lang="it-IT" smtClean="0">
                <a:solidFill>
                  <a:prstClr val="black"/>
                </a:solidFill>
                <a:latin typeface="Arial" pitchFamily="18"/>
                <a:ea typeface="Microsoft YaHei" pitchFamily="2"/>
                <a:cs typeface="Mangal" pitchFamily="2"/>
              </a:endParaRPr>
            </a:p>
          </p:txBody>
        </p:sp>
        <p:sp>
          <p:nvSpPr>
            <p:cNvPr id="9" name="Freeform 17"/>
            <p:cNvSpPr/>
            <p:nvPr/>
          </p:nvSpPr>
          <p:spPr>
            <a:xfrm>
              <a:off x="78120" y="2944079"/>
              <a:ext cx="77760" cy="493560"/>
            </a:xfrm>
            <a:custGeom>
              <a:avLst/>
              <a:gdLst>
                <a:gd name="f0" fmla="val 0"/>
                <a:gd name="f1" fmla="val 17"/>
                <a:gd name="f2" fmla="val 107"/>
                <a:gd name="f3" fmla="val 2"/>
                <a:gd name="f4" fmla="val 19"/>
                <a:gd name="f5" fmla="val 3"/>
                <a:gd name="f6" fmla="val 37"/>
                <a:gd name="f7" fmla="val 5"/>
                <a:gd name="f8" fmla="val 56"/>
                <a:gd name="f9" fmla="val 9"/>
                <a:gd name="f10" fmla="val 73"/>
                <a:gd name="f11" fmla="val 13"/>
                <a:gd name="f12" fmla="val 90"/>
                <a:gd name="f13" fmla="val 15"/>
                <a:gd name="f14" fmla="val 87"/>
                <a:gd name="f15" fmla="val 66"/>
                <a:gd name="f16" fmla="val 11"/>
                <a:gd name="f17" fmla="val 46"/>
                <a:gd name="f18" fmla="val 10"/>
                <a:gd name="f19" fmla="val 45"/>
                <a:gd name="f20" fmla="val 44"/>
                <a:gd name="f21" fmla="val 43"/>
                <a:gd name="f22" fmla="val 7"/>
                <a:gd name="f23" fmla="val 28"/>
                <a:gd name="f24" fmla="val 14"/>
              </a:gdLst>
              <a:ahLst/>
              <a:cxnLst>
                <a:cxn ang="3cd4">
                  <a:pos x="hc" y="t"/>
                </a:cxn>
                <a:cxn ang="0">
                  <a:pos x="r" y="vc"/>
                </a:cxn>
                <a:cxn ang="cd4">
                  <a:pos x="hc" y="b"/>
                </a:cxn>
                <a:cxn ang="cd2">
                  <a:pos x="l" y="vc"/>
                </a:cxn>
              </a:cxnLst>
              <a:rect l="l" t="t" r="r" b="b"/>
              <a:pathLst>
                <a:path w="17" h="107">
                  <a:moveTo>
                    <a:pt x="f0" y="f0"/>
                  </a:moveTo>
                  <a:cubicBezTo>
                    <a:pt x="f3" y="f4"/>
                    <a:pt x="f5" y="f6"/>
                    <a:pt x="f7" y="f8"/>
                  </a:cubicBezTo>
                  <a:cubicBezTo>
                    <a:pt x="f9" y="f10"/>
                    <a:pt x="f11" y="f12"/>
                    <a:pt x="f1" y="f2"/>
                  </a:cubicBezTo>
                  <a:cubicBezTo>
                    <a:pt x="f13" y="f14"/>
                    <a:pt x="f11" y="f15"/>
                    <a:pt x="f16" y="f17"/>
                  </a:cubicBezTo>
                  <a:cubicBezTo>
                    <a:pt x="f18" y="f19"/>
                    <a:pt x="f18" y="f20"/>
                    <a:pt x="f18" y="f21"/>
                  </a:cubicBezTo>
                  <a:cubicBezTo>
                    <a:pt x="f22" y="f23"/>
                    <a:pt x="f5" y="f24"/>
                    <a:pt x="f0" y="f0"/>
                  </a:cubicBezTo>
                  <a:close/>
                </a:path>
              </a:pathLst>
            </a:custGeom>
            <a:solidFill>
              <a:srgbClr val="766F54">
                <a:alpha val="20000"/>
              </a:srgbClr>
            </a:solidFill>
            <a:ln>
              <a:noFill/>
              <a:prstDash val="solid"/>
            </a:ln>
          </p:spPr>
          <p:txBody>
            <a:bodyPr vert="horz" wrap="square" lIns="90000" tIns="45000" rIns="90000" bIns="45000" compatLnSpc="0"/>
            <a:lstStyle/>
            <a:p>
              <a:pPr defTabSz="914400" hangingPunct="0"/>
              <a:endParaRPr lang="it-IT" smtClean="0">
                <a:solidFill>
                  <a:prstClr val="black"/>
                </a:solidFill>
                <a:latin typeface="Arial" pitchFamily="18"/>
                <a:ea typeface="Microsoft YaHei" pitchFamily="2"/>
                <a:cs typeface="Mangal" pitchFamily="2"/>
              </a:endParaRPr>
            </a:p>
          </p:txBody>
        </p:sp>
        <p:sp>
          <p:nvSpPr>
            <p:cNvPr id="10" name="Freeform 18"/>
            <p:cNvSpPr/>
            <p:nvPr/>
          </p:nvSpPr>
          <p:spPr>
            <a:xfrm>
              <a:off x="769680" y="5478840"/>
              <a:ext cx="189720" cy="1024559"/>
            </a:xfrm>
            <a:custGeom>
              <a:avLst/>
              <a:gdLst>
                <a:gd name="f0" fmla="val 0"/>
                <a:gd name="f1" fmla="val 41"/>
                <a:gd name="f2" fmla="val 222"/>
                <a:gd name="f3" fmla="val 31"/>
                <a:gd name="f4" fmla="val 2"/>
                <a:gd name="f5" fmla="val 62"/>
                <a:gd name="f6" fmla="val 5"/>
                <a:gd name="f7" fmla="val 93"/>
                <a:gd name="f8" fmla="val 8"/>
                <a:gd name="f9" fmla="val 117"/>
                <a:gd name="f10" fmla="val 12"/>
                <a:gd name="f11" fmla="val 142"/>
                <a:gd name="f12" fmla="val 17"/>
                <a:gd name="f13" fmla="val 166"/>
                <a:gd name="f14" fmla="val 19"/>
                <a:gd name="f15" fmla="val 172"/>
                <a:gd name="f16" fmla="val 22"/>
                <a:gd name="f17" fmla="val 178"/>
                <a:gd name="f18" fmla="val 24"/>
                <a:gd name="f19" fmla="val 184"/>
                <a:gd name="f20" fmla="val 30"/>
                <a:gd name="f21" fmla="val 197"/>
                <a:gd name="f22" fmla="val 35"/>
                <a:gd name="f23" fmla="val 209"/>
                <a:gd name="f24" fmla="val 40"/>
                <a:gd name="f25" fmla="val 219"/>
                <a:gd name="f26" fmla="val 39"/>
                <a:gd name="f27" fmla="val 215"/>
                <a:gd name="f28" fmla="val 38"/>
                <a:gd name="f29" fmla="val 212"/>
                <a:gd name="f30" fmla="val 26"/>
                <a:gd name="f31" fmla="val 18"/>
                <a:gd name="f32" fmla="val 132"/>
                <a:gd name="f33" fmla="val 13"/>
                <a:gd name="f34" fmla="val 92"/>
                <a:gd name="f35" fmla="val 11"/>
                <a:gd name="f36" fmla="val 68"/>
                <a:gd name="f37" fmla="val 9"/>
                <a:gd name="f38" fmla="val 45"/>
                <a:gd name="f39" fmla="val 21"/>
                <a:gd name="f40" fmla="val 7"/>
                <a:gd name="f41" fmla="val 20"/>
                <a:gd name="f42" fmla="val 6"/>
              </a:gdLst>
              <a:ahLst/>
              <a:cxnLst>
                <a:cxn ang="3cd4">
                  <a:pos x="hc" y="t"/>
                </a:cxn>
                <a:cxn ang="0">
                  <a:pos x="r" y="vc"/>
                </a:cxn>
                <a:cxn ang="cd4">
                  <a:pos x="hc" y="b"/>
                </a:cxn>
                <a:cxn ang="cd2">
                  <a:pos x="l" y="vc"/>
                </a:cxn>
              </a:cxnLst>
              <a:rect l="l" t="t" r="r" b="b"/>
              <a:pathLst>
                <a:path w="41" h="222">
                  <a:moveTo>
                    <a:pt x="f0" y="f0"/>
                  </a:moveTo>
                  <a:cubicBezTo>
                    <a:pt x="f0" y="f3"/>
                    <a:pt x="f4" y="f5"/>
                    <a:pt x="f6" y="f7"/>
                  </a:cubicBezTo>
                  <a:cubicBezTo>
                    <a:pt x="f8" y="f9"/>
                    <a:pt x="f10" y="f11"/>
                    <a:pt x="f12" y="f13"/>
                  </a:cubicBezTo>
                  <a:cubicBezTo>
                    <a:pt x="f14" y="f15"/>
                    <a:pt x="f16" y="f17"/>
                    <a:pt x="f18" y="f19"/>
                  </a:cubicBezTo>
                  <a:cubicBezTo>
                    <a:pt x="f20" y="f21"/>
                    <a:pt x="f22" y="f23"/>
                    <a:pt x="f1" y="f2"/>
                  </a:cubicBezTo>
                  <a:cubicBezTo>
                    <a:pt x="f24" y="f25"/>
                    <a:pt x="f26" y="f27"/>
                    <a:pt x="f28" y="f29"/>
                  </a:cubicBezTo>
                  <a:cubicBezTo>
                    <a:pt x="f30" y="f15"/>
                    <a:pt x="f31" y="f32"/>
                    <a:pt x="f33" y="f34"/>
                  </a:cubicBezTo>
                  <a:cubicBezTo>
                    <a:pt x="f35" y="f36"/>
                    <a:pt x="f37" y="f38"/>
                    <a:pt x="f8" y="f16"/>
                  </a:cubicBezTo>
                  <a:cubicBezTo>
                    <a:pt x="f8" y="f39"/>
                    <a:pt x="f40" y="f41"/>
                    <a:pt x="f40" y="f31"/>
                  </a:cubicBezTo>
                  <a:cubicBezTo>
                    <a:pt x="f6" y="f10"/>
                    <a:pt x="f4" y="f42"/>
                    <a:pt x="f0" y="f0"/>
                  </a:cubicBezTo>
                  <a:close/>
                </a:path>
              </a:pathLst>
            </a:custGeom>
            <a:solidFill>
              <a:srgbClr val="766F54">
                <a:alpha val="20000"/>
              </a:srgbClr>
            </a:solidFill>
            <a:ln>
              <a:noFill/>
              <a:prstDash val="solid"/>
            </a:ln>
          </p:spPr>
          <p:txBody>
            <a:bodyPr vert="horz" wrap="square" lIns="90000" tIns="45000" rIns="90000" bIns="45000" compatLnSpc="0"/>
            <a:lstStyle/>
            <a:p>
              <a:pPr defTabSz="914400" hangingPunct="0"/>
              <a:endParaRPr lang="it-IT" smtClean="0">
                <a:solidFill>
                  <a:prstClr val="black"/>
                </a:solidFill>
                <a:latin typeface="Arial" pitchFamily="18"/>
                <a:ea typeface="Microsoft YaHei" pitchFamily="2"/>
                <a:cs typeface="Mangal" pitchFamily="2"/>
              </a:endParaRPr>
            </a:p>
          </p:txBody>
        </p:sp>
        <p:sp>
          <p:nvSpPr>
            <p:cNvPr id="11" name="Freeform 19"/>
            <p:cNvSpPr/>
            <p:nvPr/>
          </p:nvSpPr>
          <p:spPr>
            <a:xfrm>
              <a:off x="775440" y="1398960"/>
              <a:ext cx="2075760" cy="4047839"/>
            </a:xfrm>
            <a:custGeom>
              <a:avLst/>
              <a:gdLst>
                <a:gd name="f0" fmla="val 0"/>
                <a:gd name="f1" fmla="val 450"/>
                <a:gd name="f2" fmla="val 878"/>
                <a:gd name="f3" fmla="val 7"/>
                <a:gd name="f4" fmla="val 854"/>
                <a:gd name="f5" fmla="val 10"/>
                <a:gd name="f6" fmla="val 772"/>
                <a:gd name="f7" fmla="val 26"/>
                <a:gd name="f8" fmla="val 691"/>
                <a:gd name="f9" fmla="val 50"/>
                <a:gd name="f10" fmla="val 613"/>
                <a:gd name="f11" fmla="val 75"/>
                <a:gd name="f12" fmla="val 535"/>
                <a:gd name="f13" fmla="val 109"/>
                <a:gd name="f14" fmla="val 460"/>
                <a:gd name="f15" fmla="val 149"/>
                <a:gd name="f16" fmla="val 388"/>
                <a:gd name="f17" fmla="val 189"/>
                <a:gd name="f18" fmla="val 316"/>
                <a:gd name="f19" fmla="val 235"/>
                <a:gd name="f20" fmla="val 248"/>
                <a:gd name="f21" fmla="val 285"/>
                <a:gd name="f22" fmla="val 183"/>
                <a:gd name="f23" fmla="val 310"/>
                <a:gd name="f24" fmla="val 151"/>
                <a:gd name="f25" fmla="val 337"/>
                <a:gd name="f26" fmla="val 119"/>
                <a:gd name="f27" fmla="val 364"/>
                <a:gd name="f28" fmla="val 89"/>
                <a:gd name="f29" fmla="val 378"/>
                <a:gd name="f30" fmla="val 74"/>
                <a:gd name="f31" fmla="val 392"/>
                <a:gd name="f32" fmla="val 58"/>
                <a:gd name="f33" fmla="val 406"/>
                <a:gd name="f34" fmla="val 44"/>
                <a:gd name="f35" fmla="val 421"/>
                <a:gd name="f36" fmla="val 29"/>
                <a:gd name="f37" fmla="val 435"/>
                <a:gd name="f38" fmla="val 15"/>
                <a:gd name="f39" fmla="val 1"/>
                <a:gd name="f40" fmla="val 434"/>
                <a:gd name="f41" fmla="val 14"/>
                <a:gd name="f42" fmla="val 420"/>
                <a:gd name="f43" fmla="val 28"/>
                <a:gd name="f44" fmla="val 405"/>
                <a:gd name="f45" fmla="val 43"/>
                <a:gd name="f46" fmla="val 391"/>
                <a:gd name="f47" fmla="val 57"/>
                <a:gd name="f48" fmla="val 377"/>
                <a:gd name="f49" fmla="val 72"/>
                <a:gd name="f50" fmla="val 363"/>
                <a:gd name="f51" fmla="val 88"/>
                <a:gd name="f52" fmla="val 335"/>
                <a:gd name="f53" fmla="val 118"/>
                <a:gd name="f54" fmla="val 308"/>
                <a:gd name="f55" fmla="val 283"/>
                <a:gd name="f56" fmla="val 181"/>
                <a:gd name="f57" fmla="val 232"/>
                <a:gd name="f58" fmla="val 246"/>
                <a:gd name="f59" fmla="val 185"/>
                <a:gd name="f60" fmla="val 314"/>
                <a:gd name="f61" fmla="val 145"/>
                <a:gd name="f62" fmla="val 386"/>
                <a:gd name="f63" fmla="val 104"/>
                <a:gd name="f64" fmla="val 457"/>
                <a:gd name="f65" fmla="val 70"/>
                <a:gd name="f66" fmla="val 533"/>
                <a:gd name="f67" fmla="val 45"/>
                <a:gd name="f68" fmla="val 611"/>
                <a:gd name="f69" fmla="val 19"/>
                <a:gd name="f70" fmla="val 690"/>
                <a:gd name="f71" fmla="val 3"/>
                <a:gd name="f72" fmla="val 771"/>
                <a:gd name="f73" fmla="val 856"/>
                <a:gd name="f74" fmla="val 857"/>
                <a:gd name="f75" fmla="val 859"/>
                <a:gd name="f76" fmla="val 2"/>
                <a:gd name="f77" fmla="val 865"/>
                <a:gd name="f78" fmla="val 4"/>
                <a:gd name="f79" fmla="val 872"/>
                <a:gd name="f80" fmla="val 870"/>
                <a:gd name="f81" fmla="val 862"/>
              </a:gdLst>
              <a:ahLst/>
              <a:cxnLst>
                <a:cxn ang="3cd4">
                  <a:pos x="hc" y="t"/>
                </a:cxn>
                <a:cxn ang="0">
                  <a:pos x="r" y="vc"/>
                </a:cxn>
                <a:cxn ang="cd4">
                  <a:pos x="hc" y="b"/>
                </a:cxn>
                <a:cxn ang="cd2">
                  <a:pos x="l" y="vc"/>
                </a:cxn>
              </a:cxnLst>
              <a:rect l="l" t="t" r="r" b="b"/>
              <a:pathLst>
                <a:path w="450" h="878">
                  <a:moveTo>
                    <a:pt x="f3" y="f4"/>
                  </a:moveTo>
                  <a:cubicBezTo>
                    <a:pt x="f5" y="f6"/>
                    <a:pt x="f7" y="f8"/>
                    <a:pt x="f9" y="f10"/>
                  </a:cubicBezTo>
                  <a:cubicBezTo>
                    <a:pt x="f11" y="f12"/>
                    <a:pt x="f13" y="f14"/>
                    <a:pt x="f15" y="f16"/>
                  </a:cubicBezTo>
                  <a:cubicBezTo>
                    <a:pt x="f17" y="f18"/>
                    <a:pt x="f19" y="f20"/>
                    <a:pt x="f21" y="f22"/>
                  </a:cubicBezTo>
                  <a:cubicBezTo>
                    <a:pt x="f23" y="f24"/>
                    <a:pt x="f25" y="f26"/>
                    <a:pt x="f27" y="f28"/>
                  </a:cubicBezTo>
                  <a:cubicBezTo>
                    <a:pt x="f29" y="f30"/>
                    <a:pt x="f31" y="f32"/>
                    <a:pt x="f33" y="f34"/>
                  </a:cubicBezTo>
                  <a:cubicBezTo>
                    <a:pt x="f35" y="f36"/>
                    <a:pt x="f37" y="f38"/>
                    <a:pt x="f1" y="f39"/>
                  </a:cubicBezTo>
                  <a:cubicBezTo>
                    <a:pt x="f1" y="f0"/>
                    <a:pt x="f1" y="f0"/>
                    <a:pt x="f1" y="f0"/>
                  </a:cubicBezTo>
                  <a:cubicBezTo>
                    <a:pt x="f40" y="f41"/>
                    <a:pt x="f42" y="f43"/>
                    <a:pt x="f44" y="f45"/>
                  </a:cubicBezTo>
                  <a:cubicBezTo>
                    <a:pt x="f46" y="f47"/>
                    <a:pt x="f48" y="f49"/>
                    <a:pt x="f50" y="f51"/>
                  </a:cubicBezTo>
                  <a:cubicBezTo>
                    <a:pt x="f52" y="f53"/>
                    <a:pt x="f54" y="f15"/>
                    <a:pt x="f55" y="f56"/>
                  </a:cubicBezTo>
                  <a:cubicBezTo>
                    <a:pt x="f57" y="f58"/>
                    <a:pt x="f59" y="f60"/>
                    <a:pt x="f61" y="f62"/>
                  </a:cubicBezTo>
                  <a:cubicBezTo>
                    <a:pt x="f63" y="f64"/>
                    <a:pt x="f65" y="f66"/>
                    <a:pt x="f67" y="f68"/>
                  </a:cubicBezTo>
                  <a:cubicBezTo>
                    <a:pt x="f69" y="f70"/>
                    <a:pt x="f71" y="f72"/>
                    <a:pt x="f0" y="f4"/>
                  </a:cubicBezTo>
                  <a:cubicBezTo>
                    <a:pt x="f0" y="f73"/>
                    <a:pt x="f0" y="f74"/>
                    <a:pt x="f0" y="f75"/>
                  </a:cubicBezTo>
                  <a:cubicBezTo>
                    <a:pt x="f76" y="f77"/>
                    <a:pt x="f78" y="f79"/>
                    <a:pt x="f3" y="f2"/>
                  </a:cubicBezTo>
                  <a:cubicBezTo>
                    <a:pt x="f3" y="f80"/>
                    <a:pt x="f3" y="f81"/>
                    <a:pt x="f3" y="f4"/>
                  </a:cubicBezTo>
                  <a:close/>
                </a:path>
              </a:pathLst>
            </a:custGeom>
            <a:solidFill>
              <a:srgbClr val="766F54">
                <a:alpha val="20000"/>
              </a:srgbClr>
            </a:solidFill>
            <a:ln>
              <a:noFill/>
              <a:prstDash val="solid"/>
            </a:ln>
          </p:spPr>
          <p:txBody>
            <a:bodyPr vert="horz" wrap="square" lIns="90000" tIns="45000" rIns="90000" bIns="45000" compatLnSpc="0"/>
            <a:lstStyle/>
            <a:p>
              <a:pPr defTabSz="914400" hangingPunct="0"/>
              <a:endParaRPr lang="it-IT" smtClean="0">
                <a:solidFill>
                  <a:prstClr val="black"/>
                </a:solidFill>
                <a:latin typeface="Arial" pitchFamily="18"/>
                <a:ea typeface="Microsoft YaHei" pitchFamily="2"/>
                <a:cs typeface="Mangal" pitchFamily="2"/>
              </a:endParaRPr>
            </a:p>
          </p:txBody>
        </p:sp>
        <p:sp>
          <p:nvSpPr>
            <p:cNvPr id="12" name="Freeform 20"/>
            <p:cNvSpPr/>
            <p:nvPr/>
          </p:nvSpPr>
          <p:spPr>
            <a:xfrm>
              <a:off x="922680" y="6530040"/>
              <a:ext cx="161640" cy="336960"/>
            </a:xfrm>
            <a:custGeom>
              <a:avLst/>
              <a:gdLst>
                <a:gd name="f0" fmla="val 0"/>
                <a:gd name="f1" fmla="val 35"/>
                <a:gd name="f2" fmla="val 73"/>
                <a:gd name="f3" fmla="val 7"/>
                <a:gd name="f4" fmla="val 24"/>
                <a:gd name="f5" fmla="val 16"/>
                <a:gd name="f6" fmla="val 49"/>
                <a:gd name="f7" fmla="val 26"/>
                <a:gd name="f8" fmla="val 23"/>
                <a:gd name="f9" fmla="val 11"/>
              </a:gdLst>
              <a:ahLst/>
              <a:cxnLst>
                <a:cxn ang="3cd4">
                  <a:pos x="hc" y="t"/>
                </a:cxn>
                <a:cxn ang="0">
                  <a:pos x="r" y="vc"/>
                </a:cxn>
                <a:cxn ang="cd4">
                  <a:pos x="hc" y="b"/>
                </a:cxn>
                <a:cxn ang="cd2">
                  <a:pos x="l" y="vc"/>
                </a:cxn>
              </a:cxnLst>
              <a:rect l="l" t="t" r="r" b="b"/>
              <a:pathLst>
                <a:path w="35" h="73">
                  <a:moveTo>
                    <a:pt x="f0" y="f0"/>
                  </a:moveTo>
                  <a:cubicBezTo>
                    <a:pt x="f3" y="f4"/>
                    <a:pt x="f5" y="f6"/>
                    <a:pt x="f7" y="f2"/>
                  </a:cubicBezTo>
                  <a:cubicBezTo>
                    <a:pt x="f1" y="f2"/>
                    <a:pt x="f1" y="f2"/>
                    <a:pt x="f1" y="f2"/>
                  </a:cubicBezTo>
                  <a:cubicBezTo>
                    <a:pt x="f8" y="f6"/>
                    <a:pt x="f9" y="f4"/>
                    <a:pt x="f0" y="f0"/>
                  </a:cubicBezTo>
                  <a:close/>
                </a:path>
              </a:pathLst>
            </a:custGeom>
            <a:solidFill>
              <a:srgbClr val="766F54">
                <a:alpha val="20000"/>
              </a:srgbClr>
            </a:solidFill>
            <a:ln>
              <a:noFill/>
              <a:prstDash val="solid"/>
            </a:ln>
          </p:spPr>
          <p:txBody>
            <a:bodyPr vert="horz" wrap="square" lIns="90000" tIns="45000" rIns="90000" bIns="45000" compatLnSpc="0"/>
            <a:lstStyle/>
            <a:p>
              <a:pPr defTabSz="914400" hangingPunct="0"/>
              <a:endParaRPr lang="it-IT" smtClean="0">
                <a:solidFill>
                  <a:prstClr val="black"/>
                </a:solidFill>
                <a:latin typeface="Arial" pitchFamily="18"/>
                <a:ea typeface="Microsoft YaHei" pitchFamily="2"/>
                <a:cs typeface="Mangal" pitchFamily="2"/>
              </a:endParaRPr>
            </a:p>
          </p:txBody>
        </p:sp>
        <p:sp>
          <p:nvSpPr>
            <p:cNvPr id="13" name="Freeform 21"/>
            <p:cNvSpPr/>
            <p:nvPr/>
          </p:nvSpPr>
          <p:spPr>
            <a:xfrm>
              <a:off x="769680" y="5359320"/>
              <a:ext cx="37080" cy="221400"/>
            </a:xfrm>
            <a:custGeom>
              <a:avLst/>
              <a:gdLst>
                <a:gd name="f0" fmla="val 0"/>
                <a:gd name="f1" fmla="val 8"/>
                <a:gd name="f2" fmla="val 48"/>
                <a:gd name="f3" fmla="val 7"/>
                <a:gd name="f4" fmla="val 44"/>
                <a:gd name="f5" fmla="val 46"/>
                <a:gd name="f6" fmla="val 47"/>
                <a:gd name="f7" fmla="val 38"/>
                <a:gd name="f8" fmla="val 29"/>
                <a:gd name="f9" fmla="val 19"/>
                <a:gd name="f10" fmla="val 5"/>
                <a:gd name="f11" fmla="val 13"/>
                <a:gd name="f12" fmla="val 3"/>
                <a:gd name="f13" fmla="val 6"/>
                <a:gd name="f14" fmla="val 1"/>
                <a:gd name="f15" fmla="val 9"/>
                <a:gd name="f16" fmla="val 17"/>
                <a:gd name="f17" fmla="val 26"/>
                <a:gd name="f18" fmla="val 2"/>
                <a:gd name="f19" fmla="val 32"/>
              </a:gdLst>
              <a:ahLst/>
              <a:cxnLst>
                <a:cxn ang="3cd4">
                  <a:pos x="hc" y="t"/>
                </a:cxn>
                <a:cxn ang="0">
                  <a:pos x="r" y="vc"/>
                </a:cxn>
                <a:cxn ang="cd4">
                  <a:pos x="hc" y="b"/>
                </a:cxn>
                <a:cxn ang="cd2">
                  <a:pos x="l" y="vc"/>
                </a:cxn>
              </a:cxnLst>
              <a:rect l="l" t="t" r="r" b="b"/>
              <a:pathLst>
                <a:path w="8" h="48">
                  <a:moveTo>
                    <a:pt x="f3" y="f4"/>
                  </a:moveTo>
                  <a:cubicBezTo>
                    <a:pt x="f3" y="f5"/>
                    <a:pt x="f1" y="f6"/>
                    <a:pt x="f1" y="f2"/>
                  </a:cubicBezTo>
                  <a:cubicBezTo>
                    <a:pt x="f1" y="f7"/>
                    <a:pt x="f1" y="f8"/>
                    <a:pt x="f1" y="f9"/>
                  </a:cubicBezTo>
                  <a:cubicBezTo>
                    <a:pt x="f10" y="f11"/>
                    <a:pt x="f12" y="f13"/>
                    <a:pt x="f14" y="f0"/>
                  </a:cubicBezTo>
                  <a:cubicBezTo>
                    <a:pt x="f0" y="f15"/>
                    <a:pt x="f0" y="f16"/>
                    <a:pt x="f0" y="f17"/>
                  </a:cubicBezTo>
                  <a:cubicBezTo>
                    <a:pt x="f18" y="f19"/>
                    <a:pt x="f10" y="f7"/>
                    <a:pt x="f3" y="f4"/>
                  </a:cubicBezTo>
                  <a:close/>
                </a:path>
              </a:pathLst>
            </a:custGeom>
            <a:solidFill>
              <a:srgbClr val="766F54">
                <a:alpha val="20000"/>
              </a:srgbClr>
            </a:solidFill>
            <a:ln>
              <a:noFill/>
              <a:prstDash val="solid"/>
            </a:ln>
          </p:spPr>
          <p:txBody>
            <a:bodyPr vert="horz" wrap="square" lIns="90000" tIns="45000" rIns="90000" bIns="45000" compatLnSpc="0"/>
            <a:lstStyle/>
            <a:p>
              <a:pPr defTabSz="914400" hangingPunct="0"/>
              <a:endParaRPr lang="it-IT" smtClean="0">
                <a:solidFill>
                  <a:prstClr val="black"/>
                </a:solidFill>
                <a:latin typeface="Arial" pitchFamily="18"/>
                <a:ea typeface="Microsoft YaHei" pitchFamily="2"/>
                <a:cs typeface="Mangal" pitchFamily="2"/>
              </a:endParaRPr>
            </a:p>
          </p:txBody>
        </p:sp>
        <p:sp>
          <p:nvSpPr>
            <p:cNvPr id="14" name="Freeform 22"/>
            <p:cNvSpPr/>
            <p:nvPr/>
          </p:nvSpPr>
          <p:spPr>
            <a:xfrm>
              <a:off x="849959" y="6244560"/>
              <a:ext cx="238320" cy="622080"/>
            </a:xfrm>
            <a:custGeom>
              <a:avLst/>
              <a:gdLst>
                <a:gd name="f0" fmla="val 0"/>
                <a:gd name="f1" fmla="val 52"/>
                <a:gd name="f2" fmla="val 135"/>
                <a:gd name="f3" fmla="val 7"/>
                <a:gd name="f4" fmla="val 18"/>
                <a:gd name="f5" fmla="val 5"/>
                <a:gd name="f6" fmla="val 12"/>
                <a:gd name="f7" fmla="val 2"/>
                <a:gd name="f8" fmla="val 6"/>
                <a:gd name="f9" fmla="val 3"/>
                <a:gd name="f10" fmla="val 16"/>
                <a:gd name="f11" fmla="val 32"/>
                <a:gd name="f12" fmla="val 48"/>
                <a:gd name="f13" fmla="val 13"/>
                <a:gd name="f14" fmla="val 53"/>
                <a:gd name="f15" fmla="val 14"/>
                <a:gd name="f16" fmla="val 57"/>
                <a:gd name="f17" fmla="val 62"/>
                <a:gd name="f18" fmla="val 27"/>
                <a:gd name="f19" fmla="val 86"/>
                <a:gd name="f20" fmla="val 39"/>
                <a:gd name="f21" fmla="val 111"/>
                <a:gd name="f22" fmla="val 51"/>
                <a:gd name="f23" fmla="val 41"/>
                <a:gd name="f24" fmla="val 109"/>
                <a:gd name="f25" fmla="val 83"/>
                <a:gd name="f26" fmla="val 24"/>
                <a:gd name="f27" fmla="val 56"/>
                <a:gd name="f28" fmla="val 43"/>
                <a:gd name="f29" fmla="val 31"/>
              </a:gdLst>
              <a:ahLst/>
              <a:cxnLst>
                <a:cxn ang="3cd4">
                  <a:pos x="hc" y="t"/>
                </a:cxn>
                <a:cxn ang="0">
                  <a:pos x="r" y="vc"/>
                </a:cxn>
                <a:cxn ang="cd4">
                  <a:pos x="hc" y="b"/>
                </a:cxn>
                <a:cxn ang="cd2">
                  <a:pos x="l" y="vc"/>
                </a:cxn>
              </a:cxnLst>
              <a:rect l="l" t="t" r="r" b="b"/>
              <a:pathLst>
                <a:path w="52" h="135">
                  <a:moveTo>
                    <a:pt x="f3" y="f4"/>
                  </a:moveTo>
                  <a:cubicBezTo>
                    <a:pt x="f5" y="f6"/>
                    <a:pt x="f7" y="f8"/>
                    <a:pt x="f0" y="f0"/>
                  </a:cubicBezTo>
                  <a:cubicBezTo>
                    <a:pt x="f9" y="f10"/>
                    <a:pt x="f3" y="f11"/>
                    <a:pt x="f6" y="f12"/>
                  </a:cubicBezTo>
                  <a:cubicBezTo>
                    <a:pt x="f13" y="f14"/>
                    <a:pt x="f15" y="f16"/>
                    <a:pt x="f10" y="f17"/>
                  </a:cubicBezTo>
                  <a:cubicBezTo>
                    <a:pt x="f18" y="f19"/>
                    <a:pt x="f20" y="f21"/>
                    <a:pt x="f22" y="f2"/>
                  </a:cubicBezTo>
                  <a:cubicBezTo>
                    <a:pt x="f1" y="f2"/>
                    <a:pt x="f1" y="f2"/>
                    <a:pt x="f1" y="f2"/>
                  </a:cubicBezTo>
                  <a:cubicBezTo>
                    <a:pt x="f23" y="f24"/>
                    <a:pt x="f11" y="f25"/>
                    <a:pt x="f26" y="f27"/>
                  </a:cubicBezTo>
                  <a:cubicBezTo>
                    <a:pt x="f4" y="f28"/>
                    <a:pt x="f13" y="f29"/>
                    <a:pt x="f3" y="f4"/>
                  </a:cubicBezTo>
                  <a:close/>
                </a:path>
              </a:pathLst>
            </a:custGeom>
            <a:solidFill>
              <a:srgbClr val="766F54">
                <a:alpha val="20000"/>
              </a:srgbClr>
            </a:solidFill>
            <a:ln>
              <a:noFill/>
              <a:prstDash val="solid"/>
            </a:ln>
          </p:spPr>
          <p:txBody>
            <a:bodyPr vert="horz" wrap="square" lIns="90000" tIns="45000" rIns="90000" bIns="45000" compatLnSpc="0"/>
            <a:lstStyle/>
            <a:p>
              <a:pPr defTabSz="914400" hangingPunct="0"/>
              <a:endParaRPr lang="it-IT" smtClean="0">
                <a:solidFill>
                  <a:prstClr val="black"/>
                </a:solidFill>
                <a:latin typeface="Arial" pitchFamily="18"/>
                <a:ea typeface="Microsoft YaHei" pitchFamily="2"/>
                <a:cs typeface="Mangal" pitchFamily="2"/>
              </a:endParaRPr>
            </a:p>
          </p:txBody>
        </p:sp>
      </p:grpSp>
      <p:grpSp>
        <p:nvGrpSpPr>
          <p:cNvPr id="15" name="Group 9"/>
          <p:cNvGrpSpPr/>
          <p:nvPr/>
        </p:nvGrpSpPr>
        <p:grpSpPr>
          <a:xfrm>
            <a:off x="27360" y="-720"/>
            <a:ext cx="2356199" cy="6853680"/>
            <a:chOff x="27360" y="-720"/>
            <a:chExt cx="2356199" cy="6853680"/>
          </a:xfrm>
        </p:grpSpPr>
        <p:sp>
          <p:nvSpPr>
            <p:cNvPr id="16" name="Freeform 27"/>
            <p:cNvSpPr/>
            <p:nvPr/>
          </p:nvSpPr>
          <p:spPr>
            <a:xfrm>
              <a:off x="27360" y="-720"/>
              <a:ext cx="493920" cy="4400639"/>
            </a:xfrm>
            <a:custGeom>
              <a:avLst/>
              <a:gdLst>
                <a:gd name="f0" fmla="val 0"/>
                <a:gd name="f1" fmla="val 103"/>
                <a:gd name="f2" fmla="val 920"/>
                <a:gd name="f3" fmla="val 7"/>
                <a:gd name="f4" fmla="val 210"/>
                <a:gd name="f5" fmla="val 11"/>
                <a:gd name="f6" fmla="val 288"/>
                <a:gd name="f7" fmla="val 17"/>
                <a:gd name="f8" fmla="val 367"/>
                <a:gd name="f9" fmla="val 26"/>
                <a:gd name="f10" fmla="val 445"/>
                <a:gd name="f11" fmla="val 34"/>
                <a:gd name="f12" fmla="val 523"/>
                <a:gd name="f13" fmla="val 44"/>
                <a:gd name="f14" fmla="val 601"/>
                <a:gd name="f15" fmla="val 57"/>
                <a:gd name="f16" fmla="val 679"/>
                <a:gd name="f17" fmla="val 69"/>
                <a:gd name="f18" fmla="val 757"/>
                <a:gd name="f19" fmla="val 84"/>
                <a:gd name="f20" fmla="val 834"/>
                <a:gd name="f21" fmla="val 101"/>
                <a:gd name="f22" fmla="val 911"/>
                <a:gd name="f23" fmla="val 102"/>
                <a:gd name="f24" fmla="val 914"/>
                <a:gd name="f25" fmla="val 917"/>
                <a:gd name="f26" fmla="val 905"/>
                <a:gd name="f27" fmla="val 100"/>
                <a:gd name="f28" fmla="val 889"/>
                <a:gd name="f29" fmla="val 99"/>
                <a:gd name="f30" fmla="val 874"/>
                <a:gd name="f31" fmla="val 871"/>
                <a:gd name="f32" fmla="val 868"/>
                <a:gd name="f33" fmla="val 866"/>
                <a:gd name="f34" fmla="val 85"/>
                <a:gd name="f35" fmla="val 803"/>
                <a:gd name="f36" fmla="val 73"/>
                <a:gd name="f37" fmla="val 741"/>
                <a:gd name="f38" fmla="val 63"/>
                <a:gd name="f39" fmla="val 678"/>
                <a:gd name="f40" fmla="val 50"/>
                <a:gd name="f41" fmla="val 600"/>
                <a:gd name="f42" fmla="val 39"/>
                <a:gd name="f43" fmla="val 30"/>
                <a:gd name="f44" fmla="val 444"/>
                <a:gd name="f45" fmla="val 21"/>
                <a:gd name="f46" fmla="val 366"/>
                <a:gd name="f47" fmla="val 14"/>
                <a:gd name="f48" fmla="val 9"/>
                <a:gd name="f49" fmla="val 209"/>
                <a:gd name="f50" fmla="val 170"/>
                <a:gd name="f51" fmla="val 5"/>
                <a:gd name="f52" fmla="val 131"/>
                <a:gd name="f53" fmla="val 3"/>
                <a:gd name="f54" fmla="val 92"/>
                <a:gd name="f55" fmla="val 2"/>
                <a:gd name="f56" fmla="val 61"/>
                <a:gd name="f57" fmla="val 1"/>
                <a:gd name="f58" fmla="val 31"/>
                <a:gd name="f59" fmla="val 4"/>
              </a:gdLst>
              <a:ahLst/>
              <a:cxnLst>
                <a:cxn ang="3cd4">
                  <a:pos x="hc" y="t"/>
                </a:cxn>
                <a:cxn ang="0">
                  <a:pos x="r" y="vc"/>
                </a:cxn>
                <a:cxn ang="cd4">
                  <a:pos x="hc" y="b"/>
                </a:cxn>
                <a:cxn ang="cd2">
                  <a:pos x="l" y="vc"/>
                </a:cxn>
              </a:cxnLst>
              <a:rect l="l" t="t" r="r" b="b"/>
              <a:pathLst>
                <a:path w="103" h="920">
                  <a:moveTo>
                    <a:pt x="f3" y="f4"/>
                  </a:moveTo>
                  <a:cubicBezTo>
                    <a:pt x="f5" y="f6"/>
                    <a:pt x="f7" y="f8"/>
                    <a:pt x="f9" y="f10"/>
                  </a:cubicBezTo>
                  <a:cubicBezTo>
                    <a:pt x="f11" y="f12"/>
                    <a:pt x="f13" y="f14"/>
                    <a:pt x="f15" y="f16"/>
                  </a:cubicBezTo>
                  <a:cubicBezTo>
                    <a:pt x="f17" y="f18"/>
                    <a:pt x="f19" y="f20"/>
                    <a:pt x="f21" y="f22"/>
                  </a:cubicBezTo>
                  <a:cubicBezTo>
                    <a:pt x="f23" y="f24"/>
                    <a:pt x="f1" y="f25"/>
                    <a:pt x="f1" y="f2"/>
                  </a:cubicBezTo>
                  <a:cubicBezTo>
                    <a:pt x="f23" y="f26"/>
                    <a:pt x="f27" y="f28"/>
                    <a:pt x="f29" y="f30"/>
                  </a:cubicBezTo>
                  <a:cubicBezTo>
                    <a:pt x="f29" y="f31"/>
                    <a:pt x="f29" y="f32"/>
                    <a:pt x="f29" y="f33"/>
                  </a:cubicBezTo>
                  <a:cubicBezTo>
                    <a:pt x="f34" y="f35"/>
                    <a:pt x="f36" y="f37"/>
                    <a:pt x="f38" y="f39"/>
                  </a:cubicBezTo>
                  <a:cubicBezTo>
                    <a:pt x="f40" y="f41"/>
                    <a:pt x="f42" y="f12"/>
                    <a:pt x="f43" y="f44"/>
                  </a:cubicBezTo>
                  <a:cubicBezTo>
                    <a:pt x="f45" y="f46"/>
                    <a:pt x="f47" y="f6"/>
                    <a:pt x="f48" y="f49"/>
                  </a:cubicBezTo>
                  <a:cubicBezTo>
                    <a:pt x="f3" y="f50"/>
                    <a:pt x="f51" y="f52"/>
                    <a:pt x="f53" y="f54"/>
                  </a:cubicBezTo>
                  <a:cubicBezTo>
                    <a:pt x="f55" y="f56"/>
                    <a:pt x="f57" y="f58"/>
                    <a:pt x="f57" y="f0"/>
                  </a:cubicBezTo>
                  <a:cubicBezTo>
                    <a:pt x="f0" y="f0"/>
                    <a:pt x="f0" y="f0"/>
                    <a:pt x="f0" y="f0"/>
                  </a:cubicBezTo>
                  <a:cubicBezTo>
                    <a:pt x="f0" y="f58"/>
                    <a:pt x="f57" y="f56"/>
                    <a:pt x="f57" y="f54"/>
                  </a:cubicBezTo>
                  <a:cubicBezTo>
                    <a:pt x="f53" y="f52"/>
                    <a:pt x="f59" y="f50"/>
                    <a:pt x="f3" y="f4"/>
                  </a:cubicBezTo>
                  <a:close/>
                </a:path>
              </a:pathLst>
            </a:custGeom>
            <a:solidFill>
              <a:srgbClr val="766F54"/>
            </a:solidFill>
            <a:ln>
              <a:noFill/>
              <a:prstDash val="solid"/>
            </a:ln>
          </p:spPr>
          <p:txBody>
            <a:bodyPr vert="horz" wrap="square" lIns="90000" tIns="45000" rIns="90000" bIns="45000" compatLnSpc="0"/>
            <a:lstStyle/>
            <a:p>
              <a:pPr defTabSz="914400" hangingPunct="0"/>
              <a:endParaRPr lang="it-IT" smtClean="0">
                <a:solidFill>
                  <a:prstClr val="black"/>
                </a:solidFill>
                <a:latin typeface="Arial" pitchFamily="18"/>
                <a:ea typeface="Microsoft YaHei" pitchFamily="2"/>
                <a:cs typeface="Mangal" pitchFamily="2"/>
              </a:endParaRPr>
            </a:p>
          </p:txBody>
        </p:sp>
        <p:sp>
          <p:nvSpPr>
            <p:cNvPr id="17" name="Freeform 28"/>
            <p:cNvSpPr/>
            <p:nvPr/>
          </p:nvSpPr>
          <p:spPr>
            <a:xfrm>
              <a:off x="550440" y="4316400"/>
              <a:ext cx="423000" cy="1580400"/>
            </a:xfrm>
            <a:custGeom>
              <a:avLst/>
              <a:gdLst>
                <a:gd name="f0" fmla="val 0"/>
                <a:gd name="f1" fmla="val 88"/>
                <a:gd name="f2" fmla="val 330"/>
                <a:gd name="f3" fmla="val 53"/>
                <a:gd name="f4" fmla="val 229"/>
                <a:gd name="f5" fmla="val 64"/>
                <a:gd name="f6" fmla="val 263"/>
                <a:gd name="f7" fmla="val 75"/>
                <a:gd name="f8" fmla="val 297"/>
                <a:gd name="f9" fmla="val 323"/>
                <a:gd name="f10" fmla="val 315"/>
                <a:gd name="f11" fmla="val 308"/>
                <a:gd name="f12" fmla="val 307"/>
                <a:gd name="f13" fmla="val 305"/>
                <a:gd name="f14" fmla="val 304"/>
                <a:gd name="f15" fmla="val 79"/>
                <a:gd name="f16" fmla="val 278"/>
                <a:gd name="f17" fmla="val 70"/>
                <a:gd name="f18" fmla="val 252"/>
                <a:gd name="f19" fmla="val 62"/>
                <a:gd name="f20" fmla="val 226"/>
                <a:gd name="f21" fmla="val 38"/>
                <a:gd name="f22" fmla="val 152"/>
                <a:gd name="f23" fmla="val 17"/>
                <a:gd name="f24" fmla="val 76"/>
                <a:gd name="f25" fmla="val 2"/>
                <a:gd name="f26" fmla="val 21"/>
                <a:gd name="f27" fmla="val 4"/>
                <a:gd name="f28" fmla="val 42"/>
                <a:gd name="f29" fmla="val 7"/>
                <a:gd name="f30" fmla="val 63"/>
                <a:gd name="f31" fmla="val 119"/>
                <a:gd name="f32" fmla="val 36"/>
                <a:gd name="f33" fmla="val 174"/>
              </a:gdLst>
              <a:ahLst/>
              <a:cxnLst>
                <a:cxn ang="3cd4">
                  <a:pos x="hc" y="t"/>
                </a:cxn>
                <a:cxn ang="0">
                  <a:pos x="r" y="vc"/>
                </a:cxn>
                <a:cxn ang="cd4">
                  <a:pos x="hc" y="b"/>
                </a:cxn>
                <a:cxn ang="cd2">
                  <a:pos x="l" y="vc"/>
                </a:cxn>
              </a:cxnLst>
              <a:rect l="l" t="t" r="r" b="b"/>
              <a:pathLst>
                <a:path w="88" h="330">
                  <a:moveTo>
                    <a:pt x="f3" y="f4"/>
                  </a:moveTo>
                  <a:cubicBezTo>
                    <a:pt x="f5" y="f6"/>
                    <a:pt x="f7" y="f8"/>
                    <a:pt x="f1" y="f2"/>
                  </a:cubicBezTo>
                  <a:cubicBezTo>
                    <a:pt x="f1" y="f9"/>
                    <a:pt x="f1" y="f10"/>
                    <a:pt x="f1" y="f11"/>
                  </a:cubicBezTo>
                  <a:cubicBezTo>
                    <a:pt x="f1" y="f12"/>
                    <a:pt x="f1" y="f13"/>
                    <a:pt x="f1" y="f14"/>
                  </a:cubicBezTo>
                  <a:cubicBezTo>
                    <a:pt x="f15" y="f16"/>
                    <a:pt x="f17" y="f18"/>
                    <a:pt x="f19" y="f20"/>
                  </a:cubicBezTo>
                  <a:cubicBezTo>
                    <a:pt x="f21" y="f22"/>
                    <a:pt x="f23" y="f24"/>
                    <a:pt x="f0" y="f0"/>
                  </a:cubicBezTo>
                  <a:cubicBezTo>
                    <a:pt x="f25" y="f26"/>
                    <a:pt x="f27" y="f28"/>
                    <a:pt x="f29" y="f30"/>
                  </a:cubicBezTo>
                  <a:cubicBezTo>
                    <a:pt x="f26" y="f31"/>
                    <a:pt x="f32" y="f33"/>
                    <a:pt x="f3" y="f4"/>
                  </a:cubicBezTo>
                  <a:close/>
                </a:path>
              </a:pathLst>
            </a:custGeom>
            <a:solidFill>
              <a:srgbClr val="766F54"/>
            </a:solidFill>
            <a:ln>
              <a:noFill/>
              <a:prstDash val="solid"/>
            </a:ln>
          </p:spPr>
          <p:txBody>
            <a:bodyPr vert="horz" wrap="square" lIns="90000" tIns="45000" rIns="90000" bIns="45000" compatLnSpc="0"/>
            <a:lstStyle/>
            <a:p>
              <a:pPr defTabSz="914400" hangingPunct="0"/>
              <a:endParaRPr lang="it-IT" smtClean="0">
                <a:solidFill>
                  <a:prstClr val="black"/>
                </a:solidFill>
                <a:latin typeface="Arial" pitchFamily="18"/>
                <a:ea typeface="Microsoft YaHei" pitchFamily="2"/>
                <a:cs typeface="Mangal" pitchFamily="2"/>
              </a:endParaRPr>
            </a:p>
          </p:txBody>
        </p:sp>
        <p:sp>
          <p:nvSpPr>
            <p:cNvPr id="18" name="Freeform 29"/>
            <p:cNvSpPr/>
            <p:nvPr/>
          </p:nvSpPr>
          <p:spPr>
            <a:xfrm>
              <a:off x="1006200" y="5862599"/>
              <a:ext cx="430560" cy="990360"/>
            </a:xfrm>
            <a:custGeom>
              <a:avLst/>
              <a:gdLst>
                <a:gd name="f0" fmla="val 180"/>
                <a:gd name="f1" fmla="val 0"/>
                <a:gd name="f2" fmla="val 90"/>
                <a:gd name="f3" fmla="val 207"/>
                <a:gd name="f4" fmla="val 6"/>
                <a:gd name="f5" fmla="val 15"/>
                <a:gd name="f6" fmla="val 4"/>
                <a:gd name="f7" fmla="val 10"/>
                <a:gd name="f8" fmla="val 2"/>
                <a:gd name="f9" fmla="val 5"/>
                <a:gd name="f10" fmla="val 9"/>
                <a:gd name="f11" fmla="val 19"/>
                <a:gd name="f12" fmla="val 1"/>
                <a:gd name="f13" fmla="val 29"/>
                <a:gd name="f14" fmla="val 14"/>
                <a:gd name="f15" fmla="val 62"/>
                <a:gd name="f16" fmla="val 27"/>
                <a:gd name="f17" fmla="val 95"/>
                <a:gd name="f18" fmla="val 42"/>
                <a:gd name="f19" fmla="val 127"/>
                <a:gd name="f20" fmla="val 54"/>
                <a:gd name="f21" fmla="val 154"/>
                <a:gd name="f22" fmla="val 67"/>
                <a:gd name="f23" fmla="val 181"/>
                <a:gd name="f24" fmla="val 80"/>
                <a:gd name="f25" fmla="val 76"/>
                <a:gd name="f26" fmla="val 63"/>
                <a:gd name="f27" fmla="val 152"/>
                <a:gd name="f28" fmla="val 50"/>
                <a:gd name="f29" fmla="val 123"/>
                <a:gd name="f30" fmla="val 34"/>
                <a:gd name="f31" fmla="val 88"/>
                <a:gd name="f32" fmla="val 20"/>
                <a:gd name="f33" fmla="val 51"/>
              </a:gdLst>
              <a:ahLst/>
              <a:cxnLst>
                <a:cxn ang="3cd4">
                  <a:pos x="hc" y="t"/>
                </a:cxn>
                <a:cxn ang="0">
                  <a:pos x="r" y="vc"/>
                </a:cxn>
                <a:cxn ang="cd4">
                  <a:pos x="hc" y="b"/>
                </a:cxn>
                <a:cxn ang="cd2">
                  <a:pos x="l" y="vc"/>
                </a:cxn>
              </a:cxnLst>
              <a:rect l="l" t="t" r="r" b="b"/>
              <a:pathLst>
                <a:path w="90" h="207">
                  <a:moveTo>
                    <a:pt x="f4" y="f5"/>
                  </a:moveTo>
                  <a:cubicBezTo>
                    <a:pt x="f6" y="f7"/>
                    <a:pt x="f8" y="f9"/>
                    <a:pt x="f1" y="f1"/>
                  </a:cubicBezTo>
                  <a:cubicBezTo>
                    <a:pt x="f1" y="f10"/>
                    <a:pt x="f1" y="f11"/>
                    <a:pt x="f12" y="f13"/>
                  </a:cubicBezTo>
                  <a:cubicBezTo>
                    <a:pt x="f14" y="f15"/>
                    <a:pt x="f16" y="f17"/>
                    <a:pt x="f18" y="f19"/>
                  </a:cubicBezTo>
                  <a:cubicBezTo>
                    <a:pt x="f20" y="f21"/>
                    <a:pt x="f22" y="f23"/>
                    <a:pt x="f24" y="f3"/>
                  </a:cubicBezTo>
                  <a:cubicBezTo>
                    <a:pt x="f2" y="f3"/>
                    <a:pt x="f2" y="f3"/>
                    <a:pt x="f2" y="f3"/>
                  </a:cubicBezTo>
                  <a:cubicBezTo>
                    <a:pt x="f25" y="f0"/>
                    <a:pt x="f26" y="f27"/>
                    <a:pt x="f28" y="f29"/>
                  </a:cubicBezTo>
                  <a:cubicBezTo>
                    <a:pt x="f30" y="f31"/>
                    <a:pt x="f32" y="f33"/>
                    <a:pt x="f4" y="f5"/>
                  </a:cubicBezTo>
                  <a:close/>
                </a:path>
              </a:pathLst>
            </a:custGeom>
            <a:solidFill>
              <a:srgbClr val="766F54"/>
            </a:solidFill>
            <a:ln>
              <a:noFill/>
              <a:prstDash val="solid"/>
            </a:ln>
          </p:spPr>
          <p:txBody>
            <a:bodyPr vert="horz" wrap="square" lIns="90000" tIns="45000" rIns="90000" bIns="45000" compatLnSpc="0"/>
            <a:lstStyle/>
            <a:p>
              <a:pPr defTabSz="914400" hangingPunct="0"/>
              <a:endParaRPr lang="it-IT" smtClean="0">
                <a:solidFill>
                  <a:prstClr val="black"/>
                </a:solidFill>
                <a:latin typeface="Arial" pitchFamily="18"/>
                <a:ea typeface="Microsoft YaHei" pitchFamily="2"/>
                <a:cs typeface="Mangal" pitchFamily="2"/>
              </a:endParaRPr>
            </a:p>
          </p:txBody>
        </p:sp>
        <p:sp>
          <p:nvSpPr>
            <p:cNvPr id="19" name="Freeform 30"/>
            <p:cNvSpPr/>
            <p:nvPr/>
          </p:nvSpPr>
          <p:spPr>
            <a:xfrm>
              <a:off x="521639" y="4364280"/>
              <a:ext cx="551520" cy="2235600"/>
            </a:xfrm>
            <a:custGeom>
              <a:avLst/>
              <a:gdLst>
                <a:gd name="f0" fmla="val 0"/>
                <a:gd name="f1" fmla="val 115"/>
                <a:gd name="f2" fmla="val 467"/>
                <a:gd name="f3" fmla="val 101"/>
                <a:gd name="f4" fmla="val 409"/>
                <a:gd name="f5" fmla="val 93"/>
                <a:gd name="f6" fmla="val 388"/>
                <a:gd name="f7" fmla="val 85"/>
                <a:gd name="f8" fmla="val 366"/>
                <a:gd name="f9" fmla="val 78"/>
                <a:gd name="f10" fmla="val 344"/>
                <a:gd name="f11" fmla="val 57"/>
                <a:gd name="f12" fmla="val 281"/>
                <a:gd name="f13" fmla="val 41"/>
                <a:gd name="f14" fmla="val 216"/>
                <a:gd name="f15" fmla="val 29"/>
                <a:gd name="f16" fmla="val 151"/>
                <a:gd name="f17" fmla="val 22"/>
                <a:gd name="f18" fmla="val 119"/>
                <a:gd name="f19" fmla="val 17"/>
                <a:gd name="f20" fmla="val 86"/>
                <a:gd name="f21" fmla="val 13"/>
                <a:gd name="f22" fmla="val 53"/>
                <a:gd name="f23" fmla="val 9"/>
                <a:gd name="f24" fmla="val 35"/>
                <a:gd name="f25" fmla="val 4"/>
                <a:gd name="f26" fmla="val 18"/>
                <a:gd name="f27" fmla="val 5"/>
                <a:gd name="f28" fmla="val 51"/>
                <a:gd name="f29" fmla="val 12"/>
                <a:gd name="f30" fmla="val 102"/>
                <a:gd name="f31" fmla="val 21"/>
                <a:gd name="f32" fmla="val 152"/>
                <a:gd name="f33" fmla="val 33"/>
                <a:gd name="f34" fmla="val 218"/>
                <a:gd name="f35" fmla="val 49"/>
                <a:gd name="f36" fmla="val 283"/>
                <a:gd name="f37" fmla="val 69"/>
                <a:gd name="f38" fmla="val 347"/>
                <a:gd name="f39" fmla="val 79"/>
                <a:gd name="f40" fmla="val 378"/>
                <a:gd name="f41" fmla="val 90"/>
                <a:gd name="f42" fmla="val 410"/>
                <a:gd name="f43" fmla="val 103"/>
                <a:gd name="f44" fmla="val 441"/>
                <a:gd name="f45" fmla="val 107"/>
                <a:gd name="f46" fmla="val 449"/>
                <a:gd name="f47" fmla="val 111"/>
                <a:gd name="f48" fmla="val 458"/>
                <a:gd name="f49" fmla="val 114"/>
                <a:gd name="f50" fmla="val 464"/>
                <a:gd name="f51" fmla="val 113"/>
                <a:gd name="f52" fmla="val 461"/>
                <a:gd name="f53" fmla="val 112"/>
                <a:gd name="f54" fmla="val 108"/>
                <a:gd name="f55" fmla="val 442"/>
                <a:gd name="f56" fmla="val 104"/>
                <a:gd name="f57" fmla="val 425"/>
              </a:gdLst>
              <a:ahLst/>
              <a:cxnLst>
                <a:cxn ang="3cd4">
                  <a:pos x="hc" y="t"/>
                </a:cxn>
                <a:cxn ang="0">
                  <a:pos x="r" y="vc"/>
                </a:cxn>
                <a:cxn ang="cd4">
                  <a:pos x="hc" y="b"/>
                </a:cxn>
                <a:cxn ang="cd2">
                  <a:pos x="l" y="vc"/>
                </a:cxn>
              </a:cxnLst>
              <a:rect l="l" t="t" r="r" b="b"/>
              <a:pathLst>
                <a:path w="115" h="467">
                  <a:moveTo>
                    <a:pt x="f3" y="f4"/>
                  </a:moveTo>
                  <a:cubicBezTo>
                    <a:pt x="f5" y="f6"/>
                    <a:pt x="f7" y="f8"/>
                    <a:pt x="f9" y="f10"/>
                  </a:cubicBezTo>
                  <a:cubicBezTo>
                    <a:pt x="f11" y="f12"/>
                    <a:pt x="f13" y="f14"/>
                    <a:pt x="f15" y="f16"/>
                  </a:cubicBezTo>
                  <a:cubicBezTo>
                    <a:pt x="f17" y="f18"/>
                    <a:pt x="f19" y="f20"/>
                    <a:pt x="f21" y="f22"/>
                  </a:cubicBezTo>
                  <a:cubicBezTo>
                    <a:pt x="f23" y="f24"/>
                    <a:pt x="f25" y="f26"/>
                    <a:pt x="f0" y="f0"/>
                  </a:cubicBezTo>
                  <a:cubicBezTo>
                    <a:pt x="f27" y="f28"/>
                    <a:pt x="f29" y="f30"/>
                    <a:pt x="f31" y="f32"/>
                  </a:cubicBezTo>
                  <a:cubicBezTo>
                    <a:pt x="f33" y="f34"/>
                    <a:pt x="f35" y="f36"/>
                    <a:pt x="f37" y="f38"/>
                  </a:cubicBezTo>
                  <a:cubicBezTo>
                    <a:pt x="f39" y="f40"/>
                    <a:pt x="f41" y="f42"/>
                    <a:pt x="f43" y="f44"/>
                  </a:cubicBezTo>
                  <a:cubicBezTo>
                    <a:pt x="f45" y="f46"/>
                    <a:pt x="f47" y="f48"/>
                    <a:pt x="f1" y="f2"/>
                  </a:cubicBezTo>
                  <a:cubicBezTo>
                    <a:pt x="f49" y="f50"/>
                    <a:pt x="f51" y="f52"/>
                    <a:pt x="f53" y="f48"/>
                  </a:cubicBezTo>
                  <a:cubicBezTo>
                    <a:pt x="f54" y="f55"/>
                    <a:pt x="f56" y="f57"/>
                    <a:pt x="f3" y="f4"/>
                  </a:cubicBezTo>
                  <a:close/>
                </a:path>
              </a:pathLst>
            </a:custGeom>
            <a:solidFill>
              <a:srgbClr val="766F54"/>
            </a:solidFill>
            <a:ln>
              <a:noFill/>
              <a:prstDash val="solid"/>
            </a:ln>
          </p:spPr>
          <p:txBody>
            <a:bodyPr vert="horz" wrap="square" lIns="90000" tIns="45000" rIns="90000" bIns="45000" compatLnSpc="0"/>
            <a:lstStyle/>
            <a:p>
              <a:pPr defTabSz="914400" hangingPunct="0"/>
              <a:endParaRPr lang="it-IT" smtClean="0">
                <a:solidFill>
                  <a:prstClr val="black"/>
                </a:solidFill>
                <a:latin typeface="Arial" pitchFamily="18"/>
                <a:ea typeface="Microsoft YaHei" pitchFamily="2"/>
                <a:cs typeface="Mangal" pitchFamily="2"/>
              </a:endParaRPr>
            </a:p>
          </p:txBody>
        </p:sp>
        <p:sp>
          <p:nvSpPr>
            <p:cNvPr id="20" name="Freeform 31"/>
            <p:cNvSpPr/>
            <p:nvPr/>
          </p:nvSpPr>
          <p:spPr>
            <a:xfrm>
              <a:off x="468000" y="1289160"/>
              <a:ext cx="173880" cy="3026880"/>
            </a:xfrm>
            <a:custGeom>
              <a:avLst/>
              <a:gdLst>
                <a:gd name="f0" fmla="val 0"/>
                <a:gd name="f1" fmla="val 36"/>
                <a:gd name="f2" fmla="val 633"/>
                <a:gd name="f3" fmla="val 17"/>
                <a:gd name="f4" fmla="val 15"/>
                <a:gd name="f5" fmla="val 621"/>
                <a:gd name="f6" fmla="val 14"/>
                <a:gd name="f7" fmla="val 609"/>
                <a:gd name="f8" fmla="val 13"/>
                <a:gd name="f9" fmla="val 597"/>
                <a:gd name="f10" fmla="val 8"/>
                <a:gd name="f11" fmla="val 530"/>
                <a:gd name="f12" fmla="val 5"/>
                <a:gd name="f13" fmla="val 464"/>
                <a:gd name="f14" fmla="val 398"/>
                <a:gd name="f15" fmla="val 331"/>
                <a:gd name="f16" fmla="val 265"/>
                <a:gd name="f17" fmla="val 198"/>
                <a:gd name="f18" fmla="val 165"/>
                <a:gd name="f19" fmla="val 18"/>
                <a:gd name="f20" fmla="val 132"/>
                <a:gd name="f21" fmla="val 22"/>
                <a:gd name="f22" fmla="val 99"/>
                <a:gd name="f23" fmla="val 26"/>
                <a:gd name="f24" fmla="val 66"/>
                <a:gd name="f25" fmla="val 30"/>
                <a:gd name="f26" fmla="val 33"/>
                <a:gd name="f27" fmla="val 35"/>
                <a:gd name="f28" fmla="val 29"/>
                <a:gd name="f29" fmla="val 24"/>
                <a:gd name="f30" fmla="val 20"/>
                <a:gd name="f31" fmla="val 16"/>
                <a:gd name="f32" fmla="val 10"/>
                <a:gd name="f33" fmla="val 4"/>
                <a:gd name="f34" fmla="val 264"/>
                <a:gd name="f35" fmla="val 1"/>
                <a:gd name="f36" fmla="val 461"/>
                <a:gd name="f37" fmla="val 2"/>
                <a:gd name="f38" fmla="val 525"/>
                <a:gd name="f39" fmla="val 7"/>
                <a:gd name="f40" fmla="val 589"/>
                <a:gd name="f41" fmla="val 603"/>
                <a:gd name="f42" fmla="val 618"/>
                <a:gd name="f43" fmla="val 632"/>
              </a:gdLst>
              <a:ahLst/>
              <a:cxnLst>
                <a:cxn ang="3cd4">
                  <a:pos x="hc" y="t"/>
                </a:cxn>
                <a:cxn ang="0">
                  <a:pos x="r" y="vc"/>
                </a:cxn>
                <a:cxn ang="cd4">
                  <a:pos x="hc" y="b"/>
                </a:cxn>
                <a:cxn ang="cd2">
                  <a:pos x="l" y="vc"/>
                </a:cxn>
              </a:cxnLst>
              <a:rect l="l" t="t" r="r" b="b"/>
              <a:pathLst>
                <a:path w="36" h="633">
                  <a:moveTo>
                    <a:pt x="f3" y="f2"/>
                  </a:moveTo>
                  <a:cubicBezTo>
                    <a:pt x="f4" y="f5"/>
                    <a:pt x="f6" y="f7"/>
                    <a:pt x="f8" y="f9"/>
                  </a:cubicBezTo>
                  <a:cubicBezTo>
                    <a:pt x="f10" y="f11"/>
                    <a:pt x="f12" y="f13"/>
                    <a:pt x="f12" y="f14"/>
                  </a:cubicBezTo>
                  <a:cubicBezTo>
                    <a:pt x="f12" y="f15"/>
                    <a:pt x="f10" y="f16"/>
                    <a:pt x="f8" y="f17"/>
                  </a:cubicBezTo>
                  <a:cubicBezTo>
                    <a:pt x="f4" y="f18"/>
                    <a:pt x="f19" y="f20"/>
                    <a:pt x="f21" y="f22"/>
                  </a:cubicBezTo>
                  <a:cubicBezTo>
                    <a:pt x="f23" y="f24"/>
                    <a:pt x="f25" y="f26"/>
                    <a:pt x="f1" y="f0"/>
                  </a:cubicBezTo>
                  <a:cubicBezTo>
                    <a:pt x="f27" y="f0"/>
                    <a:pt x="f27" y="f0"/>
                    <a:pt x="f27" y="f0"/>
                  </a:cubicBezTo>
                  <a:cubicBezTo>
                    <a:pt x="f28" y="f26"/>
                    <a:pt x="f29" y="f24"/>
                    <a:pt x="f30" y="f22"/>
                  </a:cubicBezTo>
                  <a:cubicBezTo>
                    <a:pt x="f31" y="f20"/>
                    <a:pt x="f8" y="f18"/>
                    <a:pt x="f32" y="f17"/>
                  </a:cubicBezTo>
                  <a:cubicBezTo>
                    <a:pt x="f33" y="f34"/>
                    <a:pt x="f35" y="f15"/>
                    <a:pt x="f35" y="f14"/>
                  </a:cubicBezTo>
                  <a:cubicBezTo>
                    <a:pt x="f0" y="f36"/>
                    <a:pt x="f37" y="f38"/>
                    <a:pt x="f39" y="f40"/>
                  </a:cubicBezTo>
                  <a:cubicBezTo>
                    <a:pt x="f32" y="f41"/>
                    <a:pt x="f8" y="f42"/>
                    <a:pt x="f31" y="f43"/>
                  </a:cubicBezTo>
                  <a:cubicBezTo>
                    <a:pt x="f31" y="f43"/>
                    <a:pt x="f3" y="f2"/>
                    <a:pt x="f3" y="f2"/>
                  </a:cubicBezTo>
                  <a:close/>
                </a:path>
              </a:pathLst>
            </a:custGeom>
            <a:solidFill>
              <a:srgbClr val="766F54"/>
            </a:solidFill>
            <a:ln>
              <a:noFill/>
              <a:prstDash val="solid"/>
            </a:ln>
          </p:spPr>
          <p:txBody>
            <a:bodyPr vert="horz" wrap="square" lIns="90000" tIns="45000" rIns="90000" bIns="45000" compatLnSpc="0"/>
            <a:lstStyle/>
            <a:p>
              <a:pPr defTabSz="914400" hangingPunct="0"/>
              <a:endParaRPr lang="it-IT" smtClean="0">
                <a:solidFill>
                  <a:prstClr val="black"/>
                </a:solidFill>
                <a:latin typeface="Arial" pitchFamily="18"/>
                <a:ea typeface="Microsoft YaHei" pitchFamily="2"/>
                <a:cs typeface="Mangal" pitchFamily="2"/>
              </a:endParaRPr>
            </a:p>
          </p:txBody>
        </p:sp>
        <p:sp>
          <p:nvSpPr>
            <p:cNvPr id="21" name="Freeform 32"/>
            <p:cNvSpPr/>
            <p:nvPr/>
          </p:nvSpPr>
          <p:spPr>
            <a:xfrm>
              <a:off x="1111680" y="6571440"/>
              <a:ext cx="133920" cy="281160"/>
            </a:xfrm>
            <a:custGeom>
              <a:avLst/>
              <a:gdLst>
                <a:gd name="f0" fmla="val 0"/>
                <a:gd name="f1" fmla="val 28"/>
                <a:gd name="f2" fmla="val 59"/>
                <a:gd name="f3" fmla="val 22"/>
                <a:gd name="f4" fmla="val 18"/>
                <a:gd name="f5" fmla="val 40"/>
                <a:gd name="f6" fmla="val 9"/>
                <a:gd name="f7" fmla="val 20"/>
                <a:gd name="f8" fmla="val 6"/>
                <a:gd name="f9" fmla="val 13"/>
              </a:gdLst>
              <a:ahLst/>
              <a:cxnLst>
                <a:cxn ang="3cd4">
                  <a:pos x="hc" y="t"/>
                </a:cxn>
                <a:cxn ang="0">
                  <a:pos x="r" y="vc"/>
                </a:cxn>
                <a:cxn ang="cd4">
                  <a:pos x="hc" y="b"/>
                </a:cxn>
                <a:cxn ang="cd2">
                  <a:pos x="l" y="vc"/>
                </a:cxn>
              </a:cxnLst>
              <a:rect l="l" t="t" r="r" b="b"/>
              <a:pathLst>
                <a:path w="28" h="59">
                  <a:moveTo>
                    <a:pt x="f3" y="f2"/>
                  </a:moveTo>
                  <a:cubicBezTo>
                    <a:pt x="f1" y="f2"/>
                    <a:pt x="f1" y="f2"/>
                    <a:pt x="f1" y="f2"/>
                  </a:cubicBezTo>
                  <a:cubicBezTo>
                    <a:pt x="f4" y="f5"/>
                    <a:pt x="f6" y="f7"/>
                    <a:pt x="f0" y="f0"/>
                  </a:cubicBezTo>
                  <a:cubicBezTo>
                    <a:pt x="f8" y="f7"/>
                    <a:pt x="f9" y="f5"/>
                    <a:pt x="f3" y="f2"/>
                  </a:cubicBezTo>
                  <a:close/>
                </a:path>
              </a:pathLst>
            </a:custGeom>
            <a:solidFill>
              <a:srgbClr val="766F54"/>
            </a:solidFill>
            <a:ln>
              <a:noFill/>
              <a:prstDash val="solid"/>
            </a:ln>
          </p:spPr>
          <p:txBody>
            <a:bodyPr vert="horz" wrap="square" lIns="90000" tIns="45000" rIns="90000" bIns="45000" compatLnSpc="0"/>
            <a:lstStyle/>
            <a:p>
              <a:pPr defTabSz="914400" hangingPunct="0"/>
              <a:endParaRPr lang="it-IT" smtClean="0">
                <a:solidFill>
                  <a:prstClr val="black"/>
                </a:solidFill>
                <a:latin typeface="Arial" pitchFamily="18"/>
                <a:ea typeface="Microsoft YaHei" pitchFamily="2"/>
                <a:cs typeface="Mangal" pitchFamily="2"/>
              </a:endParaRPr>
            </a:p>
          </p:txBody>
        </p:sp>
        <p:sp>
          <p:nvSpPr>
            <p:cNvPr id="22" name="Freeform 33"/>
            <p:cNvSpPr/>
            <p:nvPr/>
          </p:nvSpPr>
          <p:spPr>
            <a:xfrm>
              <a:off x="502560" y="4107600"/>
              <a:ext cx="82080" cy="511200"/>
            </a:xfrm>
            <a:custGeom>
              <a:avLst/>
              <a:gdLst>
                <a:gd name="f0" fmla="val 0"/>
                <a:gd name="f1" fmla="val 17"/>
                <a:gd name="f2" fmla="val 107"/>
                <a:gd name="f3" fmla="val 4"/>
                <a:gd name="f4" fmla="val 54"/>
                <a:gd name="f5" fmla="val 8"/>
                <a:gd name="f6" fmla="val 72"/>
                <a:gd name="f7" fmla="val 13"/>
                <a:gd name="f8" fmla="val 89"/>
                <a:gd name="f9" fmla="val 14"/>
                <a:gd name="f10" fmla="val 86"/>
                <a:gd name="f11" fmla="val 12"/>
                <a:gd name="f12" fmla="val 65"/>
                <a:gd name="f13" fmla="val 10"/>
                <a:gd name="f14" fmla="val 44"/>
                <a:gd name="f15" fmla="val 9"/>
                <a:gd name="f16" fmla="val 43"/>
                <a:gd name="f17" fmla="val 6"/>
                <a:gd name="f18" fmla="val 29"/>
                <a:gd name="f19" fmla="val 3"/>
                <a:gd name="f20" fmla="val 2"/>
                <a:gd name="f21" fmla="val 5"/>
                <a:gd name="f22" fmla="val 1"/>
                <a:gd name="f23" fmla="val 23"/>
                <a:gd name="f24" fmla="val 39"/>
              </a:gdLst>
              <a:ahLst/>
              <a:cxnLst>
                <a:cxn ang="3cd4">
                  <a:pos x="hc" y="t"/>
                </a:cxn>
                <a:cxn ang="0">
                  <a:pos x="r" y="vc"/>
                </a:cxn>
                <a:cxn ang="cd4">
                  <a:pos x="hc" y="b"/>
                </a:cxn>
                <a:cxn ang="cd2">
                  <a:pos x="l" y="vc"/>
                </a:cxn>
              </a:cxnLst>
              <a:rect l="l" t="t" r="r" b="b"/>
              <a:pathLst>
                <a:path w="17" h="107">
                  <a:moveTo>
                    <a:pt x="f3" y="f4"/>
                  </a:moveTo>
                  <a:cubicBezTo>
                    <a:pt x="f5" y="f6"/>
                    <a:pt x="f7" y="f8"/>
                    <a:pt x="f1" y="f2"/>
                  </a:cubicBezTo>
                  <a:cubicBezTo>
                    <a:pt x="f9" y="f10"/>
                    <a:pt x="f11" y="f12"/>
                    <a:pt x="f13" y="f14"/>
                  </a:cubicBezTo>
                  <a:cubicBezTo>
                    <a:pt x="f13" y="f14"/>
                    <a:pt x="f15" y="f16"/>
                    <a:pt x="f15" y="f16"/>
                  </a:cubicBezTo>
                  <a:cubicBezTo>
                    <a:pt x="f17" y="f18"/>
                    <a:pt x="f19" y="f9"/>
                    <a:pt x="f0" y="f0"/>
                  </a:cubicBezTo>
                  <a:cubicBezTo>
                    <a:pt x="f0" y="f20"/>
                    <a:pt x="f0" y="f21"/>
                    <a:pt x="f0" y="f5"/>
                  </a:cubicBezTo>
                  <a:cubicBezTo>
                    <a:pt x="f22" y="f23"/>
                    <a:pt x="f19" y="f24"/>
                    <a:pt x="f3" y="f4"/>
                  </a:cubicBezTo>
                  <a:close/>
                </a:path>
              </a:pathLst>
            </a:custGeom>
            <a:solidFill>
              <a:srgbClr val="766F54"/>
            </a:solidFill>
            <a:ln>
              <a:noFill/>
              <a:prstDash val="solid"/>
            </a:ln>
          </p:spPr>
          <p:txBody>
            <a:bodyPr vert="horz" wrap="square" lIns="90000" tIns="45000" rIns="90000" bIns="45000" compatLnSpc="0"/>
            <a:lstStyle/>
            <a:p>
              <a:pPr defTabSz="914400" hangingPunct="0"/>
              <a:endParaRPr lang="it-IT" smtClean="0">
                <a:solidFill>
                  <a:prstClr val="black"/>
                </a:solidFill>
                <a:latin typeface="Arial" pitchFamily="18"/>
                <a:ea typeface="Microsoft YaHei" pitchFamily="2"/>
                <a:cs typeface="Mangal" pitchFamily="2"/>
              </a:endParaRPr>
            </a:p>
          </p:txBody>
        </p:sp>
        <p:sp>
          <p:nvSpPr>
            <p:cNvPr id="23" name="Freeform 34"/>
            <p:cNvSpPr/>
            <p:nvPr/>
          </p:nvSpPr>
          <p:spPr>
            <a:xfrm>
              <a:off x="973800" y="3145679"/>
              <a:ext cx="1409759" cy="2716560"/>
            </a:xfrm>
            <a:custGeom>
              <a:avLst/>
              <a:gdLst>
                <a:gd name="f0" fmla="val 0"/>
                <a:gd name="f1" fmla="val 294"/>
                <a:gd name="f2" fmla="val 568"/>
                <a:gd name="f3" fmla="val 8"/>
                <a:gd name="f4" fmla="val 553"/>
                <a:gd name="f5" fmla="val 9"/>
                <a:gd name="f6" fmla="val 501"/>
                <a:gd name="f7" fmla="val 19"/>
                <a:gd name="f8" fmla="val 448"/>
                <a:gd name="f9" fmla="val 35"/>
                <a:gd name="f10" fmla="val 397"/>
                <a:gd name="f11" fmla="val 51"/>
                <a:gd name="f12" fmla="val 347"/>
                <a:gd name="f13" fmla="val 73"/>
                <a:gd name="f14" fmla="val 298"/>
                <a:gd name="f15" fmla="val 99"/>
                <a:gd name="f16" fmla="val 252"/>
                <a:gd name="f17" fmla="val 124"/>
                <a:gd name="f18" fmla="val 205"/>
                <a:gd name="f19" fmla="val 154"/>
                <a:gd name="f20" fmla="val 161"/>
                <a:gd name="f21" fmla="val 187"/>
                <a:gd name="f22" fmla="val 119"/>
                <a:gd name="f23" fmla="val 203"/>
                <a:gd name="f24" fmla="val 98"/>
                <a:gd name="f25" fmla="val 220"/>
                <a:gd name="f26" fmla="val 77"/>
                <a:gd name="f27" fmla="val 238"/>
                <a:gd name="f28" fmla="val 58"/>
                <a:gd name="f29" fmla="val 247"/>
                <a:gd name="f30" fmla="val 48"/>
                <a:gd name="f31" fmla="val 256"/>
                <a:gd name="f32" fmla="val 38"/>
                <a:gd name="f33" fmla="val 265"/>
                <a:gd name="f34" fmla="val 28"/>
                <a:gd name="f35" fmla="val 274"/>
                <a:gd name="f36" fmla="val 284"/>
                <a:gd name="f37" fmla="val 293"/>
                <a:gd name="f38" fmla="val 283"/>
                <a:gd name="f39" fmla="val 273"/>
                <a:gd name="f40" fmla="val 18"/>
                <a:gd name="f41" fmla="val 264"/>
                <a:gd name="f42" fmla="val 27"/>
                <a:gd name="f43" fmla="val 255"/>
                <a:gd name="f44" fmla="val 37"/>
                <a:gd name="f45" fmla="val 246"/>
                <a:gd name="f46" fmla="val 47"/>
                <a:gd name="f47" fmla="val 237"/>
                <a:gd name="f48" fmla="val 56"/>
                <a:gd name="f49" fmla="val 218"/>
                <a:gd name="f50" fmla="val 76"/>
                <a:gd name="f51" fmla="val 201"/>
                <a:gd name="f52" fmla="val 96"/>
                <a:gd name="f53" fmla="val 185"/>
                <a:gd name="f54" fmla="val 117"/>
                <a:gd name="f55" fmla="val 151"/>
                <a:gd name="f56" fmla="val 159"/>
                <a:gd name="f57" fmla="val 121"/>
                <a:gd name="f58" fmla="val 95"/>
                <a:gd name="f59" fmla="val 249"/>
                <a:gd name="f60" fmla="val 68"/>
                <a:gd name="f61" fmla="val 296"/>
                <a:gd name="f62" fmla="val 46"/>
                <a:gd name="f63" fmla="val 345"/>
                <a:gd name="f64" fmla="val 30"/>
                <a:gd name="f65" fmla="val 396"/>
                <a:gd name="f66" fmla="val 13"/>
                <a:gd name="f67" fmla="val 445"/>
                <a:gd name="f68" fmla="val 3"/>
                <a:gd name="f69" fmla="val 497"/>
                <a:gd name="f70" fmla="val 549"/>
                <a:gd name="f71" fmla="val 555"/>
                <a:gd name="f72" fmla="val 5"/>
                <a:gd name="f73" fmla="val 561"/>
                <a:gd name="f74" fmla="val 7"/>
                <a:gd name="f75" fmla="val 563"/>
                <a:gd name="f76" fmla="val 558"/>
              </a:gdLst>
              <a:ahLst/>
              <a:cxnLst>
                <a:cxn ang="3cd4">
                  <a:pos x="hc" y="t"/>
                </a:cxn>
                <a:cxn ang="0">
                  <a:pos x="r" y="vc"/>
                </a:cxn>
                <a:cxn ang="cd4">
                  <a:pos x="hc" y="b"/>
                </a:cxn>
                <a:cxn ang="cd2">
                  <a:pos x="l" y="vc"/>
                </a:cxn>
              </a:cxnLst>
              <a:rect l="l" t="t" r="r" b="b"/>
              <a:pathLst>
                <a:path w="294" h="568">
                  <a:moveTo>
                    <a:pt x="f3" y="f4"/>
                  </a:moveTo>
                  <a:cubicBezTo>
                    <a:pt x="f5" y="f6"/>
                    <a:pt x="f7" y="f8"/>
                    <a:pt x="f9" y="f10"/>
                  </a:cubicBezTo>
                  <a:cubicBezTo>
                    <a:pt x="f11" y="f12"/>
                    <a:pt x="f13" y="f14"/>
                    <a:pt x="f15" y="f16"/>
                  </a:cubicBezTo>
                  <a:cubicBezTo>
                    <a:pt x="f17" y="f18"/>
                    <a:pt x="f19" y="f20"/>
                    <a:pt x="f21" y="f22"/>
                  </a:cubicBezTo>
                  <a:cubicBezTo>
                    <a:pt x="f23" y="f24"/>
                    <a:pt x="f25" y="f26"/>
                    <a:pt x="f27" y="f28"/>
                  </a:cubicBezTo>
                  <a:cubicBezTo>
                    <a:pt x="f29" y="f30"/>
                    <a:pt x="f31" y="f32"/>
                    <a:pt x="f33" y="f34"/>
                  </a:cubicBezTo>
                  <a:cubicBezTo>
                    <a:pt x="f35" y="f7"/>
                    <a:pt x="f36" y="f5"/>
                    <a:pt x="f1" y="f0"/>
                  </a:cubicBezTo>
                  <a:cubicBezTo>
                    <a:pt x="f37" y="f0"/>
                    <a:pt x="f37" y="f0"/>
                    <a:pt x="f37" y="f0"/>
                  </a:cubicBezTo>
                  <a:cubicBezTo>
                    <a:pt x="f38" y="f5"/>
                    <a:pt x="f39" y="f40"/>
                    <a:pt x="f41" y="f42"/>
                  </a:cubicBezTo>
                  <a:cubicBezTo>
                    <a:pt x="f43" y="f44"/>
                    <a:pt x="f45" y="f46"/>
                    <a:pt x="f47" y="f48"/>
                  </a:cubicBezTo>
                  <a:cubicBezTo>
                    <a:pt x="f49" y="f50"/>
                    <a:pt x="f51" y="f52"/>
                    <a:pt x="f53" y="f54"/>
                  </a:cubicBezTo>
                  <a:cubicBezTo>
                    <a:pt x="f55" y="f56"/>
                    <a:pt x="f57" y="f23"/>
                    <a:pt x="f58" y="f59"/>
                  </a:cubicBezTo>
                  <a:cubicBezTo>
                    <a:pt x="f60" y="f61"/>
                    <a:pt x="f62" y="f63"/>
                    <a:pt x="f64" y="f65"/>
                  </a:cubicBezTo>
                  <a:cubicBezTo>
                    <a:pt x="f66" y="f67"/>
                    <a:pt x="f68" y="f69"/>
                    <a:pt x="f0" y="f70"/>
                  </a:cubicBezTo>
                  <a:cubicBezTo>
                    <a:pt x="f68" y="f71"/>
                    <a:pt x="f72" y="f73"/>
                    <a:pt x="f74" y="f2"/>
                  </a:cubicBezTo>
                  <a:cubicBezTo>
                    <a:pt x="f74" y="f75"/>
                    <a:pt x="f74" y="f76"/>
                    <a:pt x="f3" y="f4"/>
                  </a:cubicBezTo>
                  <a:close/>
                </a:path>
              </a:pathLst>
            </a:custGeom>
            <a:solidFill>
              <a:srgbClr val="766F54"/>
            </a:solidFill>
            <a:ln>
              <a:noFill/>
              <a:prstDash val="solid"/>
            </a:ln>
          </p:spPr>
          <p:txBody>
            <a:bodyPr vert="horz" wrap="square" lIns="90000" tIns="45000" rIns="90000" bIns="45000" compatLnSpc="0"/>
            <a:lstStyle/>
            <a:p>
              <a:pPr defTabSz="914400" hangingPunct="0"/>
              <a:endParaRPr lang="it-IT" smtClean="0">
                <a:solidFill>
                  <a:prstClr val="black"/>
                </a:solidFill>
                <a:latin typeface="Arial" pitchFamily="18"/>
                <a:ea typeface="Microsoft YaHei" pitchFamily="2"/>
                <a:cs typeface="Mangal" pitchFamily="2"/>
              </a:endParaRPr>
            </a:p>
          </p:txBody>
        </p:sp>
        <p:sp>
          <p:nvSpPr>
            <p:cNvPr id="24" name="Freeform 35"/>
            <p:cNvSpPr/>
            <p:nvPr/>
          </p:nvSpPr>
          <p:spPr>
            <a:xfrm>
              <a:off x="1073520" y="6600240"/>
              <a:ext cx="120240" cy="252720"/>
            </a:xfrm>
            <a:custGeom>
              <a:avLst/>
              <a:gdLst>
                <a:gd name="f0" fmla="val 0"/>
                <a:gd name="f1" fmla="val 25"/>
                <a:gd name="f2" fmla="val 53"/>
                <a:gd name="f3" fmla="val 5"/>
                <a:gd name="f4" fmla="val 18"/>
                <a:gd name="f5" fmla="val 12"/>
                <a:gd name="f6" fmla="val 36"/>
                <a:gd name="f7" fmla="val 19"/>
                <a:gd name="f8" fmla="val 16"/>
                <a:gd name="f9" fmla="val 8"/>
              </a:gdLst>
              <a:ahLst/>
              <a:cxnLst>
                <a:cxn ang="3cd4">
                  <a:pos x="hc" y="t"/>
                </a:cxn>
                <a:cxn ang="0">
                  <a:pos x="r" y="vc"/>
                </a:cxn>
                <a:cxn ang="cd4">
                  <a:pos x="hc" y="b"/>
                </a:cxn>
                <a:cxn ang="cd2">
                  <a:pos x="l" y="vc"/>
                </a:cxn>
              </a:cxnLst>
              <a:rect l="l" t="t" r="r" b="b"/>
              <a:pathLst>
                <a:path w="25" h="53">
                  <a:moveTo>
                    <a:pt x="f0" y="f0"/>
                  </a:moveTo>
                  <a:cubicBezTo>
                    <a:pt x="f3" y="f4"/>
                    <a:pt x="f5" y="f6"/>
                    <a:pt x="f7" y="f2"/>
                  </a:cubicBezTo>
                  <a:cubicBezTo>
                    <a:pt x="f1" y="f2"/>
                    <a:pt x="f1" y="f2"/>
                    <a:pt x="f1" y="f2"/>
                  </a:cubicBezTo>
                  <a:cubicBezTo>
                    <a:pt x="f8" y="f6"/>
                    <a:pt x="f9" y="f4"/>
                    <a:pt x="f0" y="f0"/>
                  </a:cubicBezTo>
                  <a:close/>
                </a:path>
              </a:pathLst>
            </a:custGeom>
            <a:solidFill>
              <a:srgbClr val="766F54"/>
            </a:solidFill>
            <a:ln>
              <a:noFill/>
              <a:prstDash val="solid"/>
            </a:ln>
          </p:spPr>
          <p:txBody>
            <a:bodyPr vert="horz" wrap="square" lIns="90000" tIns="45000" rIns="90000" bIns="45000" compatLnSpc="0"/>
            <a:lstStyle/>
            <a:p>
              <a:pPr defTabSz="914400" hangingPunct="0"/>
              <a:endParaRPr lang="it-IT" smtClean="0">
                <a:solidFill>
                  <a:prstClr val="black"/>
                </a:solidFill>
                <a:latin typeface="Arial" pitchFamily="18"/>
                <a:ea typeface="Microsoft YaHei" pitchFamily="2"/>
                <a:cs typeface="Mangal" pitchFamily="2"/>
              </a:endParaRPr>
            </a:p>
          </p:txBody>
        </p:sp>
        <p:sp>
          <p:nvSpPr>
            <p:cNvPr id="25" name="Freeform 36"/>
            <p:cNvSpPr/>
            <p:nvPr/>
          </p:nvSpPr>
          <p:spPr>
            <a:xfrm>
              <a:off x="973800" y="5897160"/>
              <a:ext cx="137520" cy="673920"/>
            </a:xfrm>
            <a:custGeom>
              <a:avLst/>
              <a:gdLst>
                <a:gd name="f0" fmla="val 0"/>
                <a:gd name="f1" fmla="val 29"/>
                <a:gd name="f2" fmla="val 141"/>
                <a:gd name="f3" fmla="val 30"/>
                <a:gd name="f4" fmla="val 2"/>
                <a:gd name="f5" fmla="val 60"/>
                <a:gd name="f6" fmla="val 7"/>
                <a:gd name="f7" fmla="val 89"/>
                <a:gd name="f8" fmla="val 11"/>
                <a:gd name="f9" fmla="val 98"/>
                <a:gd name="f10" fmla="val 14"/>
                <a:gd name="f11" fmla="val 108"/>
                <a:gd name="f12" fmla="val 18"/>
                <a:gd name="f13" fmla="val 117"/>
                <a:gd name="f14" fmla="val 22"/>
                <a:gd name="f15" fmla="val 125"/>
                <a:gd name="f16" fmla="val 25"/>
                <a:gd name="f17" fmla="val 133"/>
                <a:gd name="f18" fmla="val 28"/>
                <a:gd name="f19" fmla="val 139"/>
                <a:gd name="f20" fmla="val 137"/>
                <a:gd name="f21" fmla="val 27"/>
                <a:gd name="f22" fmla="val 135"/>
                <a:gd name="f23" fmla="val 16"/>
                <a:gd name="f24" fmla="val 10"/>
                <a:gd name="f25" fmla="val 8"/>
                <a:gd name="f26" fmla="val 5"/>
                <a:gd name="f27" fmla="val 15"/>
                <a:gd name="f28" fmla="val 4"/>
                <a:gd name="f29" fmla="val 1"/>
                <a:gd name="f30" fmla="val 3"/>
              </a:gdLst>
              <a:ahLst/>
              <a:cxnLst>
                <a:cxn ang="3cd4">
                  <a:pos x="hc" y="t"/>
                </a:cxn>
                <a:cxn ang="0">
                  <a:pos x="r" y="vc"/>
                </a:cxn>
                <a:cxn ang="cd4">
                  <a:pos x="hc" y="b"/>
                </a:cxn>
                <a:cxn ang="cd2">
                  <a:pos x="l" y="vc"/>
                </a:cxn>
              </a:cxnLst>
              <a:rect l="l" t="t" r="r" b="b"/>
              <a:pathLst>
                <a:path w="29" h="141">
                  <a:moveTo>
                    <a:pt x="f0" y="f0"/>
                  </a:moveTo>
                  <a:cubicBezTo>
                    <a:pt x="f0" y="f3"/>
                    <a:pt x="f4" y="f5"/>
                    <a:pt x="f6" y="f7"/>
                  </a:cubicBezTo>
                  <a:cubicBezTo>
                    <a:pt x="f8" y="f9"/>
                    <a:pt x="f10" y="f11"/>
                    <a:pt x="f12" y="f13"/>
                  </a:cubicBezTo>
                  <a:cubicBezTo>
                    <a:pt x="f14" y="f15"/>
                    <a:pt x="f16" y="f17"/>
                    <a:pt x="f1" y="f2"/>
                  </a:cubicBezTo>
                  <a:cubicBezTo>
                    <a:pt x="f18" y="f19"/>
                    <a:pt x="f18" y="f20"/>
                    <a:pt x="f21" y="f22"/>
                  </a:cubicBezTo>
                  <a:cubicBezTo>
                    <a:pt x="f23" y="f9"/>
                    <a:pt x="f24" y="f5"/>
                    <a:pt x="f25" y="f14"/>
                  </a:cubicBezTo>
                  <a:cubicBezTo>
                    <a:pt x="f6" y="f12"/>
                    <a:pt x="f26" y="f27"/>
                    <a:pt x="f28" y="f8"/>
                  </a:cubicBezTo>
                  <a:cubicBezTo>
                    <a:pt x="f4" y="f6"/>
                    <a:pt x="f29" y="f30"/>
                    <a:pt x="f0" y="f0"/>
                  </a:cubicBezTo>
                  <a:close/>
                </a:path>
              </a:pathLst>
            </a:custGeom>
            <a:solidFill>
              <a:srgbClr val="766F54"/>
            </a:solidFill>
            <a:ln>
              <a:noFill/>
              <a:prstDash val="solid"/>
            </a:ln>
          </p:spPr>
          <p:txBody>
            <a:bodyPr vert="horz" wrap="square" lIns="90000" tIns="45000" rIns="90000" bIns="45000" compatLnSpc="0"/>
            <a:lstStyle/>
            <a:p>
              <a:pPr defTabSz="914400" hangingPunct="0"/>
              <a:endParaRPr lang="it-IT" smtClean="0">
                <a:solidFill>
                  <a:prstClr val="black"/>
                </a:solidFill>
                <a:latin typeface="Arial" pitchFamily="18"/>
                <a:ea typeface="Microsoft YaHei" pitchFamily="2"/>
                <a:cs typeface="Mangal" pitchFamily="2"/>
              </a:endParaRPr>
            </a:p>
          </p:txBody>
        </p:sp>
        <p:sp>
          <p:nvSpPr>
            <p:cNvPr id="26" name="Freeform 37"/>
            <p:cNvSpPr/>
            <p:nvPr/>
          </p:nvSpPr>
          <p:spPr>
            <a:xfrm>
              <a:off x="973800" y="5772600"/>
              <a:ext cx="37800" cy="227520"/>
            </a:xfrm>
            <a:custGeom>
              <a:avLst/>
              <a:gdLst>
                <a:gd name="f0" fmla="val 0"/>
                <a:gd name="f1" fmla="val 8"/>
                <a:gd name="f2" fmla="val 48"/>
                <a:gd name="f3" fmla="val 26"/>
                <a:gd name="f4" fmla="val 1"/>
                <a:gd name="f5" fmla="val 29"/>
                <a:gd name="f6" fmla="val 2"/>
                <a:gd name="f7" fmla="val 33"/>
                <a:gd name="f8" fmla="val 4"/>
                <a:gd name="f9" fmla="val 37"/>
                <a:gd name="f10" fmla="val 5"/>
                <a:gd name="f11" fmla="val 41"/>
                <a:gd name="f12" fmla="val 7"/>
                <a:gd name="f13" fmla="val 44"/>
                <a:gd name="f14" fmla="val 38"/>
                <a:gd name="f15" fmla="val 28"/>
                <a:gd name="f16" fmla="val 19"/>
                <a:gd name="f17" fmla="val 12"/>
                <a:gd name="f18" fmla="val 3"/>
                <a:gd name="f19" fmla="val 6"/>
                <a:gd name="f20" fmla="val 11"/>
              </a:gdLst>
              <a:ahLst/>
              <a:cxnLst>
                <a:cxn ang="3cd4">
                  <a:pos x="hc" y="t"/>
                </a:cxn>
                <a:cxn ang="0">
                  <a:pos x="r" y="vc"/>
                </a:cxn>
                <a:cxn ang="cd4">
                  <a:pos x="hc" y="b"/>
                </a:cxn>
                <a:cxn ang="cd2">
                  <a:pos x="l" y="vc"/>
                </a:cxn>
              </a:cxnLst>
              <a:rect l="l" t="t" r="r" b="b"/>
              <a:pathLst>
                <a:path w="8" h="48">
                  <a:moveTo>
                    <a:pt x="f0" y="f3"/>
                  </a:moveTo>
                  <a:cubicBezTo>
                    <a:pt x="f4" y="f5"/>
                    <a:pt x="f6" y="f7"/>
                    <a:pt x="f8" y="f9"/>
                  </a:cubicBezTo>
                  <a:cubicBezTo>
                    <a:pt x="f10" y="f11"/>
                    <a:pt x="f12" y="f13"/>
                    <a:pt x="f1" y="f2"/>
                  </a:cubicBezTo>
                  <a:cubicBezTo>
                    <a:pt x="f12" y="f14"/>
                    <a:pt x="f12" y="f15"/>
                    <a:pt x="f12" y="f16"/>
                  </a:cubicBezTo>
                  <a:cubicBezTo>
                    <a:pt x="f10" y="f17"/>
                    <a:pt x="f18" y="f19"/>
                    <a:pt x="f0" y="f0"/>
                  </a:cubicBezTo>
                  <a:cubicBezTo>
                    <a:pt x="f0" y="f4"/>
                    <a:pt x="f0" y="f18"/>
                    <a:pt x="f0" y="f8"/>
                  </a:cubicBezTo>
                  <a:cubicBezTo>
                    <a:pt x="f0" y="f20"/>
                    <a:pt x="f0" y="f16"/>
                    <a:pt x="f0" y="f3"/>
                  </a:cubicBezTo>
                  <a:close/>
                </a:path>
              </a:pathLst>
            </a:custGeom>
            <a:solidFill>
              <a:srgbClr val="766F54"/>
            </a:solidFill>
            <a:ln>
              <a:noFill/>
              <a:prstDash val="solid"/>
            </a:ln>
          </p:spPr>
          <p:txBody>
            <a:bodyPr vert="horz" wrap="square" lIns="90000" tIns="45000" rIns="90000" bIns="45000" compatLnSpc="0"/>
            <a:lstStyle/>
            <a:p>
              <a:pPr defTabSz="914400" hangingPunct="0"/>
              <a:endParaRPr lang="it-IT" smtClean="0">
                <a:solidFill>
                  <a:prstClr val="black"/>
                </a:solidFill>
                <a:latin typeface="Arial" pitchFamily="18"/>
                <a:ea typeface="Microsoft YaHei" pitchFamily="2"/>
                <a:cs typeface="Mangal" pitchFamily="2"/>
              </a:endParaRPr>
            </a:p>
          </p:txBody>
        </p:sp>
        <p:sp>
          <p:nvSpPr>
            <p:cNvPr id="27" name="Freeform 38"/>
            <p:cNvSpPr/>
            <p:nvPr/>
          </p:nvSpPr>
          <p:spPr>
            <a:xfrm>
              <a:off x="1006200" y="6322680"/>
              <a:ext cx="210240" cy="530280"/>
            </a:xfrm>
            <a:custGeom>
              <a:avLst/>
              <a:gdLst>
                <a:gd name="f0" fmla="val 0"/>
                <a:gd name="f1" fmla="val 44"/>
                <a:gd name="f2" fmla="val 111"/>
                <a:gd name="f3" fmla="val 11"/>
                <a:gd name="f4" fmla="val 28"/>
                <a:gd name="f5" fmla="val 7"/>
                <a:gd name="f6" fmla="val 19"/>
                <a:gd name="f7" fmla="val 4"/>
                <a:gd name="f8" fmla="val 9"/>
                <a:gd name="f9" fmla="val 3"/>
                <a:gd name="f10" fmla="val 16"/>
                <a:gd name="f11" fmla="val 33"/>
                <a:gd name="f12" fmla="val 49"/>
                <a:gd name="f13" fmla="val 12"/>
                <a:gd name="f14" fmla="val 52"/>
                <a:gd name="f15" fmla="val 13"/>
                <a:gd name="f16" fmla="val 55"/>
                <a:gd name="f17" fmla="val 14"/>
                <a:gd name="f18" fmla="val 58"/>
                <a:gd name="f19" fmla="val 22"/>
                <a:gd name="f20" fmla="val 76"/>
                <a:gd name="f21" fmla="val 30"/>
                <a:gd name="f22" fmla="val 94"/>
                <a:gd name="f23" fmla="val 39"/>
                <a:gd name="f24" fmla="val 35"/>
                <a:gd name="f25" fmla="val 92"/>
                <a:gd name="f26" fmla="val 72"/>
                <a:gd name="f27" fmla="val 18"/>
                <a:gd name="f28" fmla="val 15"/>
                <a:gd name="f29" fmla="val 36"/>
              </a:gdLst>
              <a:ahLst/>
              <a:cxnLst>
                <a:cxn ang="3cd4">
                  <a:pos x="hc" y="t"/>
                </a:cxn>
                <a:cxn ang="0">
                  <a:pos x="r" y="vc"/>
                </a:cxn>
                <a:cxn ang="cd4">
                  <a:pos x="hc" y="b"/>
                </a:cxn>
                <a:cxn ang="cd2">
                  <a:pos x="l" y="vc"/>
                </a:cxn>
              </a:cxnLst>
              <a:rect l="l" t="t" r="r" b="b"/>
              <a:pathLst>
                <a:path w="44" h="111">
                  <a:moveTo>
                    <a:pt x="f3" y="f4"/>
                  </a:moveTo>
                  <a:cubicBezTo>
                    <a:pt x="f5" y="f6"/>
                    <a:pt x="f7" y="f8"/>
                    <a:pt x="f0" y="f0"/>
                  </a:cubicBezTo>
                  <a:cubicBezTo>
                    <a:pt x="f9" y="f10"/>
                    <a:pt x="f5" y="f11"/>
                    <a:pt x="f3" y="f12"/>
                  </a:cubicBezTo>
                  <a:cubicBezTo>
                    <a:pt x="f13" y="f14"/>
                    <a:pt x="f15" y="f16"/>
                    <a:pt x="f17" y="f18"/>
                  </a:cubicBezTo>
                  <a:cubicBezTo>
                    <a:pt x="f19" y="f20"/>
                    <a:pt x="f21" y="f22"/>
                    <a:pt x="f23" y="f2"/>
                  </a:cubicBezTo>
                  <a:cubicBezTo>
                    <a:pt x="f1" y="f2"/>
                    <a:pt x="f1" y="f2"/>
                    <a:pt x="f1" y="f2"/>
                  </a:cubicBezTo>
                  <a:cubicBezTo>
                    <a:pt x="f24" y="f25"/>
                    <a:pt x="f4" y="f26"/>
                    <a:pt x="f19" y="f14"/>
                  </a:cubicBezTo>
                  <a:cubicBezTo>
                    <a:pt x="f27" y="f1"/>
                    <a:pt x="f28" y="f29"/>
                    <a:pt x="f3" y="f4"/>
                  </a:cubicBezTo>
                  <a:close/>
                </a:path>
              </a:pathLst>
            </a:custGeom>
            <a:solidFill>
              <a:srgbClr val="766F54"/>
            </a:solidFill>
            <a:ln>
              <a:noFill/>
              <a:prstDash val="solid"/>
            </a:ln>
          </p:spPr>
          <p:txBody>
            <a:bodyPr vert="horz" wrap="square" lIns="90000" tIns="45000" rIns="90000" bIns="45000" compatLnSpc="0"/>
            <a:lstStyle/>
            <a:p>
              <a:pPr defTabSz="914400" hangingPunct="0"/>
              <a:endParaRPr lang="it-IT" smtClean="0">
                <a:solidFill>
                  <a:prstClr val="black"/>
                </a:solidFill>
                <a:latin typeface="Arial" pitchFamily="18"/>
                <a:ea typeface="Microsoft YaHei" pitchFamily="2"/>
                <a:cs typeface="Mangal" pitchFamily="2"/>
              </a:endParaRPr>
            </a:p>
          </p:txBody>
        </p:sp>
      </p:grpSp>
      <p:sp>
        <p:nvSpPr>
          <p:cNvPr id="28" name="Rectangle 6"/>
          <p:cNvSpPr/>
          <p:nvPr/>
        </p:nvSpPr>
        <p:spPr>
          <a:xfrm>
            <a:off x="0" y="0"/>
            <a:ext cx="182520" cy="685764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766F54"/>
          </a:solidFill>
          <a:ln>
            <a:noFill/>
            <a:prstDash val="solid"/>
          </a:ln>
        </p:spPr>
        <p:txBody>
          <a:bodyPr vert="horz" wrap="square" lIns="90000" tIns="45000" rIns="90000" bIns="45000" compatLnSpc="0"/>
          <a:lstStyle/>
          <a:p>
            <a:pPr defTabSz="914400" hangingPunct="0"/>
            <a:endParaRPr lang="it-IT" smtClean="0">
              <a:solidFill>
                <a:prstClr val="black"/>
              </a:solidFill>
              <a:latin typeface="Arial" pitchFamily="18"/>
              <a:ea typeface="Microsoft YaHei" pitchFamily="2"/>
              <a:cs typeface="Mangal" pitchFamily="2"/>
            </a:endParaRPr>
          </a:p>
        </p:txBody>
      </p:sp>
      <p:sp>
        <p:nvSpPr>
          <p:cNvPr id="29" name="Title 1"/>
          <p:cNvSpPr txBox="1">
            <a:spLocks noGrp="1"/>
          </p:cNvSpPr>
          <p:nvPr>
            <p:ph type="title"/>
          </p:nvPr>
        </p:nvSpPr>
        <p:spPr>
          <a:xfrm>
            <a:off x="2593080" y="624240"/>
            <a:ext cx="8911440" cy="1280520"/>
          </a:xfrm>
          <a:prstGeom prst="rect">
            <a:avLst/>
          </a:prstGeom>
          <a:noFill/>
          <a:ln>
            <a:noFill/>
          </a:ln>
        </p:spPr>
        <p:txBody>
          <a:bodyPr wrap="square" lIns="90000" tIns="45000" rIns="90000" bIns="45000" anchor="t"/>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r>
              <a:rPr lang="en-US"/>
              <a:t>Fate clic per modificare il formato del testo del titoloFare clic per modificare lo stile del titolo</a:t>
            </a:r>
          </a:p>
        </p:txBody>
      </p:sp>
      <p:sp>
        <p:nvSpPr>
          <p:cNvPr id="30" name="Content Placeholder 2"/>
          <p:cNvSpPr txBox="1">
            <a:spLocks noGrp="1"/>
          </p:cNvSpPr>
          <p:nvPr>
            <p:ph type="body" idx="1"/>
          </p:nvPr>
        </p:nvSpPr>
        <p:spPr>
          <a:xfrm>
            <a:off x="2589119" y="2133720"/>
            <a:ext cx="8915040" cy="3777120"/>
          </a:xfrm>
          <a:prstGeom prst="rect">
            <a:avLst/>
          </a:prstGeom>
          <a:noFill/>
          <a:ln>
            <a:noFill/>
          </a:ln>
        </p:spPr>
        <p:txBody>
          <a:bodyPr wrap="square" lIns="90000" tIns="45000" rIns="90000" bIns="45000" anchor="t"/>
          <a:lstStyle>
            <a:defPPr marL="432000" lvl="0" indent="-324000" algn="l" hangingPunct="1">
              <a:spcBef>
                <a:spcPts val="0"/>
              </a:spcBef>
              <a:spcAft>
                <a:spcPts val="1417"/>
              </a:spcAft>
              <a:buSzPct val="45000"/>
              <a:buFont typeface="StarSymbol"/>
              <a:buNone/>
              <a:defRPr lang="en-US" sz="1800" b="0" i="0" u="none" strike="noStrike" kern="1200" spc="0">
                <a:ln>
                  <a:noFill/>
                </a:ln>
                <a:solidFill>
                  <a:srgbClr val="404040"/>
                </a:solidFill>
                <a:latin typeface="Century Gothic"/>
                <a:ea typeface="Microsoft YaHei" pitchFamily="2"/>
                <a:cs typeface="Mangal" pitchFamily="2"/>
              </a:defRPr>
            </a:defPPr>
            <a:lvl1pPr marL="432000" lvl="0" indent="-324000" algn="l" hangingPunct="1">
              <a:spcBef>
                <a:spcPts val="0"/>
              </a:spcBef>
              <a:spcAft>
                <a:spcPts val="1417"/>
              </a:spcAft>
              <a:buSzPct val="45000"/>
              <a:buFont typeface="StarSymbol"/>
              <a:buChar char="●"/>
              <a:defRPr lang="en-US" sz="1800" b="0" i="0" u="none" strike="noStrike" kern="1200" spc="0">
                <a:ln>
                  <a:noFill/>
                </a:ln>
                <a:solidFill>
                  <a:srgbClr val="404040"/>
                </a:solidFill>
                <a:latin typeface="Century Gothic"/>
                <a:ea typeface="Microsoft YaHei" pitchFamily="2"/>
                <a:cs typeface="Mangal" pitchFamily="2"/>
              </a:defRPr>
            </a:lvl1pPr>
            <a:lvl2pPr marL="864000" lvl="1" indent="-324000" algn="l" hangingPunct="1">
              <a:spcBef>
                <a:spcPts val="0"/>
              </a:spcBef>
              <a:spcAft>
                <a:spcPts val="1134"/>
              </a:spcAft>
              <a:buSzPct val="45000"/>
              <a:buFont typeface="StarSymbol"/>
              <a:buChar char="●"/>
              <a:defRPr lang="en-US" sz="1400" b="0" i="0" u="none" strike="noStrike" kern="1200" spc="0">
                <a:ln>
                  <a:noFill/>
                </a:ln>
                <a:solidFill>
                  <a:srgbClr val="404040"/>
                </a:solidFill>
                <a:latin typeface="Century Gothic"/>
                <a:ea typeface="Microsoft YaHei" pitchFamily="2"/>
                <a:cs typeface="Mangal" pitchFamily="2"/>
              </a:defRPr>
            </a:lvl2pPr>
            <a:lvl3pPr marL="1295999" lvl="2" indent="-288000" algn="l" hangingPunct="1">
              <a:spcBef>
                <a:spcPts val="0"/>
              </a:spcBef>
              <a:spcAft>
                <a:spcPts val="850"/>
              </a:spcAft>
              <a:buSzPct val="75000"/>
              <a:buFont typeface="StarSymbol"/>
              <a:buChar char="–"/>
              <a:defRPr lang="en-US" sz="1200" b="0" i="0" u="none" strike="noStrike" kern="1200" spc="0">
                <a:ln>
                  <a:noFill/>
                </a:ln>
                <a:solidFill>
                  <a:srgbClr val="404040"/>
                </a:solidFill>
                <a:latin typeface="Century Gothic"/>
                <a:ea typeface="Microsoft YaHei" pitchFamily="2"/>
                <a:cs typeface="Mangal" pitchFamily="2"/>
              </a:defRPr>
            </a:lvl3pPr>
            <a:lvl4pPr marL="1728000" lvl="3" indent="-216000" algn="l" hangingPunct="1">
              <a:spcBef>
                <a:spcPts val="0"/>
              </a:spcBef>
              <a:spcAft>
                <a:spcPts val="567"/>
              </a:spcAft>
              <a:buSzPct val="45000"/>
              <a:buFont typeface="StarSymbol"/>
              <a:buChar char="●"/>
              <a:defRPr lang="en-US" sz="1200" b="0" i="0" u="none" strike="noStrike" kern="1200" spc="0">
                <a:ln>
                  <a:noFill/>
                </a:ln>
                <a:solidFill>
                  <a:srgbClr val="404040"/>
                </a:solidFill>
                <a:latin typeface="Century Gothic"/>
                <a:ea typeface="Microsoft YaHei" pitchFamily="2"/>
                <a:cs typeface="Mangal" pitchFamily="2"/>
              </a:defRPr>
            </a:lvl4pPr>
            <a:lvl5pPr marL="2160000" lvl="4" indent="-216000" algn="l" hangingPunct="1">
              <a:spcBef>
                <a:spcPts val="0"/>
              </a:spcBef>
              <a:spcAft>
                <a:spcPts val="283"/>
              </a:spcAft>
              <a:buSzPct val="75000"/>
              <a:buFont typeface="StarSymbol"/>
              <a:buChar char="–"/>
              <a:defRPr lang="en-US" sz="2000" b="0" i="0" u="none" strike="noStrike" kern="1200" spc="0">
                <a:ln>
                  <a:noFill/>
                </a:ln>
                <a:solidFill>
                  <a:srgbClr val="404040"/>
                </a:solidFill>
                <a:latin typeface="Century Gothic"/>
                <a:ea typeface="Microsoft YaHei" pitchFamily="2"/>
                <a:cs typeface="Mangal" pitchFamily="2"/>
              </a:defRPr>
            </a:lvl5pPr>
            <a:lvl6pPr marL="2592000" lvl="5" indent="-216000" algn="l" hangingPunct="1">
              <a:spcBef>
                <a:spcPts val="0"/>
              </a:spcBef>
              <a:spcAft>
                <a:spcPts val="283"/>
              </a:spcAft>
              <a:buSzPct val="45000"/>
              <a:buFont typeface="StarSymbol"/>
              <a:buChar char="●"/>
              <a:defRPr lang="en-US" sz="2000" b="0" i="0" u="none" strike="noStrike" kern="1200" spc="0">
                <a:ln>
                  <a:noFill/>
                </a:ln>
                <a:solidFill>
                  <a:srgbClr val="404040"/>
                </a:solidFill>
                <a:latin typeface="Century Gothic"/>
                <a:ea typeface="Microsoft YaHei" pitchFamily="2"/>
                <a:cs typeface="Mangal" pitchFamily="2"/>
              </a:defRPr>
            </a:lvl6pPr>
            <a:lvl7pPr marL="3024000" lvl="6" indent="-216000" algn="l" hangingPunct="1">
              <a:spcBef>
                <a:spcPts val="0"/>
              </a:spcBef>
              <a:spcAft>
                <a:spcPts val="283"/>
              </a:spcAft>
              <a:buSzPct val="45000"/>
              <a:buFont typeface="StarSymbol"/>
              <a:buChar char="●"/>
              <a:defRPr lang="en-US" sz="2000" b="0" i="0" u="none" strike="noStrike" kern="1200" spc="0">
                <a:ln>
                  <a:noFill/>
                </a:ln>
                <a:solidFill>
                  <a:srgbClr val="404040"/>
                </a:solidFill>
                <a:latin typeface="Century Gothic"/>
                <a:ea typeface="Microsoft YaHei" pitchFamily="2"/>
                <a:cs typeface="Mangal" pitchFamily="2"/>
              </a:defRPr>
            </a:lvl7pPr>
            <a:lvl8pPr marL="3456000" lvl="7" indent="-216000" algn="l" hangingPunct="1">
              <a:spcBef>
                <a:spcPts val="0"/>
              </a:spcBef>
              <a:spcAft>
                <a:spcPts val="283"/>
              </a:spcAft>
              <a:buSzPct val="45000"/>
              <a:buFont typeface="StarSymbol"/>
              <a:buChar char="●"/>
              <a:defRPr lang="en-US" sz="2000" b="0" i="0" u="none" strike="noStrike" kern="1200" spc="0">
                <a:ln>
                  <a:noFill/>
                </a:ln>
                <a:solidFill>
                  <a:srgbClr val="404040"/>
                </a:solidFill>
                <a:latin typeface="Century Gothic"/>
                <a:ea typeface="Microsoft YaHei" pitchFamily="2"/>
                <a:cs typeface="Mangal" pitchFamily="2"/>
              </a:defRPr>
            </a:lvl8pPr>
            <a:lvl9pPr marL="3887999" lvl="8" indent="-216000" algn="l" hangingPunct="1">
              <a:spcBef>
                <a:spcPts val="0"/>
              </a:spcBef>
              <a:spcAft>
                <a:spcPts val="283"/>
              </a:spcAft>
              <a:buSzPct val="45000"/>
              <a:buFont typeface="StarSymbol"/>
              <a:buChar char="●"/>
              <a:defRPr lang="en-US" sz="2000" b="0" i="0" u="none" strike="noStrike" kern="1200" spc="0">
                <a:ln>
                  <a:noFill/>
                </a:ln>
                <a:solidFill>
                  <a:srgbClr val="404040"/>
                </a:solidFill>
                <a:latin typeface="Century Gothic"/>
                <a:ea typeface="Microsoft YaHei" pitchFamily="2"/>
                <a:cs typeface="Mangal" pitchFamily="2"/>
              </a:defRPr>
            </a:lvl9pPr>
          </a:lstStyle>
          <a:p>
            <a:pPr lvl="0"/>
            <a:r>
              <a:rPr lang="it-IT"/>
              <a:t>Fate clic per modificare il formato del testo della struttura</a:t>
            </a:r>
          </a:p>
          <a:p>
            <a:pPr lvl="1"/>
            <a:r>
              <a:rPr lang="it-IT"/>
              <a:t>Secondo livello struttura</a:t>
            </a:r>
          </a:p>
          <a:p>
            <a:pPr lvl="2"/>
            <a:r>
              <a:rPr lang="it-IT"/>
              <a:t>Terzo livello struttura</a:t>
            </a:r>
          </a:p>
          <a:p>
            <a:pPr lvl="3"/>
            <a:r>
              <a:rPr lang="it-IT"/>
              <a:t>Quarto livello struttura</a:t>
            </a:r>
          </a:p>
          <a:p>
            <a:pPr lvl="4"/>
            <a:r>
              <a:rPr lang="it-IT"/>
              <a:t>Quinto livello struttura</a:t>
            </a:r>
          </a:p>
          <a:p>
            <a:pPr lvl="5"/>
            <a:r>
              <a:rPr lang="it-IT"/>
              <a:t>Sesto livello struttura</a:t>
            </a:r>
          </a:p>
          <a:p>
            <a:pPr lvl="6"/>
            <a:r>
              <a:rPr lang="it-IT"/>
              <a:t>Settimo livello struttura</a:t>
            </a:r>
          </a:p>
          <a:p>
            <a:pPr lvl="7"/>
            <a:r>
              <a:rPr lang="it-IT"/>
              <a:t>Ottavo livello struttura</a:t>
            </a:r>
          </a:p>
          <a:p>
            <a:pPr lvl="0"/>
            <a:r>
              <a:rPr lang="it-IT"/>
              <a:t>Nono livello strutturaFare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31" name="Date Placeholder 3"/>
          <p:cNvSpPr txBox="1">
            <a:spLocks noGrp="1"/>
          </p:cNvSpPr>
          <p:nvPr>
            <p:ph type="dt" sz="half" idx="2"/>
          </p:nvPr>
        </p:nvSpPr>
        <p:spPr>
          <a:xfrm>
            <a:off x="10361519" y="6130440"/>
            <a:ext cx="1145880" cy="370080"/>
          </a:xfrm>
          <a:prstGeom prst="rect">
            <a:avLst/>
          </a:prstGeom>
          <a:noFill/>
          <a:ln>
            <a:noFill/>
          </a:ln>
        </p:spPr>
        <p:txBody>
          <a:bodyPr wrap="square" lIns="90000" tIns="45000" rIns="90000" bIns="45000" anchor="t"/>
          <a:lstStyle>
            <a:lvl1pPr marL="0" marR="0" lvl="0" indent="0" algn="l" rtl="0" hangingPunct="1">
              <a:spcBef>
                <a:spcPts val="0"/>
              </a:spcBef>
              <a:spcAft>
                <a:spcPts val="0"/>
              </a:spcAft>
              <a:buNone/>
              <a:tabLst/>
              <a:defRPr lang="it-IT" sz="1800" b="0" i="0" u="none" strike="noStrike" kern="1200" spc="0">
                <a:solidFill>
                  <a:srgbClr val="000000"/>
                </a:solidFill>
                <a:latin typeface="Century Gothic" pitchFamily="18"/>
                <a:ea typeface="Lucida Sans Unicode" pitchFamily="2"/>
                <a:cs typeface="Tahoma" pitchFamily="2"/>
              </a:defRPr>
            </a:lvl1pPr>
          </a:lstStyle>
          <a:p>
            <a:pPr defTabSz="914400"/>
            <a:fld id="{A46872E1-2272-4BB0-85BC-C950BCA0C3F2}" type="datetime1">
              <a:rPr lang="it-IT" smtClean="0"/>
              <a:pPr defTabSz="914400"/>
              <a:t>16/04/15</a:t>
            </a:fld>
            <a:endParaRPr smtClean="0"/>
          </a:p>
        </p:txBody>
      </p:sp>
      <p:sp>
        <p:nvSpPr>
          <p:cNvPr id="32" name="Footer Placeholder 4"/>
          <p:cNvSpPr txBox="1">
            <a:spLocks noGrp="1"/>
          </p:cNvSpPr>
          <p:nvPr>
            <p:ph type="ftr" sz="quarter" idx="3"/>
          </p:nvPr>
        </p:nvSpPr>
        <p:spPr>
          <a:xfrm>
            <a:off x="2589119" y="6135840"/>
            <a:ext cx="7619760" cy="364679"/>
          </a:xfrm>
          <a:prstGeom prst="rect">
            <a:avLst/>
          </a:prstGeom>
          <a:noFill/>
          <a:ln>
            <a:noFill/>
          </a:ln>
        </p:spPr>
        <p:txBody>
          <a:bodyPr wrap="square" lIns="90000" tIns="45000" rIns="90000" bIns="45000" anchor="t"/>
          <a:lstStyle>
            <a:lvl1pPr lvl="0" rtl="0" hangingPunct="0">
              <a:buNone/>
              <a:tabLst/>
              <a:defRPr lang="it-IT" sz="2400" kern="1200">
                <a:latin typeface="Times New Roman" pitchFamily="18"/>
                <a:ea typeface="Lucida Sans Unicode" pitchFamily="2"/>
                <a:cs typeface="Tahoma" pitchFamily="2"/>
              </a:defRPr>
            </a:lvl1pPr>
          </a:lstStyle>
          <a:p>
            <a:pPr defTabSz="914400"/>
            <a:endParaRPr smtClean="0">
              <a:solidFill>
                <a:prstClr val="black"/>
              </a:solidFill>
            </a:endParaRPr>
          </a:p>
        </p:txBody>
      </p:sp>
      <p:sp>
        <p:nvSpPr>
          <p:cNvPr id="33" name="Freeform 11"/>
          <p:cNvSpPr/>
          <p:nvPr/>
        </p:nvSpPr>
        <p:spPr>
          <a:xfrm flipV="1">
            <a:off x="-4320" y="714240"/>
            <a:ext cx="1588320" cy="506879"/>
          </a:xfrm>
          <a:custGeom>
            <a:avLst/>
            <a:gdLst>
              <a:gd name="f0" fmla="val 0"/>
              <a:gd name="f1" fmla="val 9248"/>
              <a:gd name="f2" fmla="val 10000"/>
              <a:gd name="f3" fmla="val 4701"/>
              <a:gd name="f4" fmla="val 7915"/>
              <a:gd name="f5" fmla="val 188"/>
              <a:gd name="f6" fmla="val 7906"/>
              <a:gd name="f7" fmla="val 156"/>
              <a:gd name="f8" fmla="val 7895"/>
              <a:gd name="f9" fmla="val 126"/>
              <a:gd name="f10" fmla="val 7886"/>
              <a:gd name="f11" fmla="val 94"/>
              <a:gd name="f12" fmla="val 7859"/>
              <a:gd name="f13" fmla="val 7831"/>
              <a:gd name="f14" fmla="val 7803"/>
              <a:gd name="f15" fmla="val 7275"/>
              <a:gd name="f16" fmla="val 70"/>
              <a:gd name="f17" fmla="val 8"/>
              <a:gd name="f18" fmla="val 3380"/>
              <a:gd name="f19" fmla="val 17"/>
              <a:gd name="f20" fmla="val 6690"/>
              <a:gd name="f21" fmla="val 25"/>
              <a:gd name="f22" fmla="val 9966"/>
              <a:gd name="f23" fmla="val 9872"/>
              <a:gd name="f24" fmla="val 9778"/>
              <a:gd name="f25" fmla="val 5265"/>
              <a:gd name="f26" fmla="val 9303"/>
              <a:gd name="f27" fmla="val 5077"/>
              <a:gd name="f28" fmla="val 4889"/>
            </a:gdLst>
            <a:ahLst/>
            <a:cxnLst>
              <a:cxn ang="3cd4">
                <a:pos x="hc" y="t"/>
              </a:cxn>
              <a:cxn ang="0">
                <a:pos x="r" y="vc"/>
              </a:cxn>
              <a:cxn ang="cd4">
                <a:pos x="hc" y="b"/>
              </a:cxn>
              <a:cxn ang="cd2">
                <a:pos x="l" y="vc"/>
              </a:cxn>
            </a:cxnLst>
            <a:rect l="l" t="t" r="r" b="b"/>
            <a:pathLst>
              <a:path w="9248" h="10000">
                <a:moveTo>
                  <a:pt x="f1" y="f3"/>
                </a:moveTo>
                <a:lnTo>
                  <a:pt x="f4" y="f5"/>
                </a:lnTo>
                <a:cubicBezTo>
                  <a:pt x="f6" y="f7"/>
                  <a:pt x="f8" y="f9"/>
                  <a:pt x="f10" y="f11"/>
                </a:cubicBezTo>
                <a:cubicBezTo>
                  <a:pt x="f12" y="f0"/>
                  <a:pt x="f13" y="f0"/>
                  <a:pt x="f14" y="f0"/>
                </a:cubicBezTo>
                <a:lnTo>
                  <a:pt x="f15" y="f0"/>
                </a:lnTo>
                <a:lnTo>
                  <a:pt x="f0" y="f16"/>
                </a:lnTo>
                <a:cubicBezTo>
                  <a:pt x="f17" y="f18"/>
                  <a:pt x="f19" y="f20"/>
                  <a:pt x="f21" y="f2"/>
                </a:cubicBezTo>
                <a:lnTo>
                  <a:pt x="f15" y="f22"/>
                </a:lnTo>
                <a:lnTo>
                  <a:pt x="f14" y="f22"/>
                </a:lnTo>
                <a:cubicBezTo>
                  <a:pt x="f13" y="f22"/>
                  <a:pt x="f12" y="f23"/>
                  <a:pt x="f10" y="f23"/>
                </a:cubicBezTo>
                <a:cubicBezTo>
                  <a:pt x="f10" y="f24"/>
                  <a:pt x="f4" y="f24"/>
                  <a:pt x="f4" y="f24"/>
                </a:cubicBezTo>
                <a:lnTo>
                  <a:pt x="f1" y="f25"/>
                </a:lnTo>
                <a:cubicBezTo>
                  <a:pt x="f26" y="f27"/>
                  <a:pt x="f26" y="f28"/>
                  <a:pt x="f1" y="f3"/>
                </a:cubicBezTo>
                <a:close/>
              </a:path>
            </a:pathLst>
          </a:custGeom>
          <a:solidFill>
            <a:srgbClr val="A53010"/>
          </a:solidFill>
          <a:ln>
            <a:noFill/>
            <a:prstDash val="solid"/>
          </a:ln>
        </p:spPr>
        <p:txBody>
          <a:bodyPr vert="horz" wrap="square" lIns="90000" tIns="45000" rIns="90000" bIns="45000" compatLnSpc="0"/>
          <a:lstStyle/>
          <a:p>
            <a:pPr defTabSz="914400" hangingPunct="0"/>
            <a:endParaRPr lang="it-IT" smtClean="0">
              <a:solidFill>
                <a:prstClr val="black"/>
              </a:solidFill>
              <a:latin typeface="Arial" pitchFamily="18"/>
              <a:ea typeface="Microsoft YaHei" pitchFamily="2"/>
              <a:cs typeface="Mangal" pitchFamily="2"/>
            </a:endParaRPr>
          </a:p>
        </p:txBody>
      </p:sp>
      <p:sp>
        <p:nvSpPr>
          <p:cNvPr id="34" name="Slide Number Placeholder 5"/>
          <p:cNvSpPr txBox="1">
            <a:spLocks noGrp="1"/>
          </p:cNvSpPr>
          <p:nvPr>
            <p:ph type="sldNum" sz="quarter" idx="4"/>
          </p:nvPr>
        </p:nvSpPr>
        <p:spPr>
          <a:xfrm>
            <a:off x="531720" y="787680"/>
            <a:ext cx="779400" cy="364679"/>
          </a:xfrm>
          <a:prstGeom prst="rect">
            <a:avLst/>
          </a:prstGeom>
          <a:noFill/>
          <a:ln>
            <a:noFill/>
          </a:ln>
        </p:spPr>
        <p:txBody>
          <a:bodyPr wrap="square" lIns="90000" tIns="45000" rIns="90000" bIns="45000" anchor="t"/>
          <a:lstStyle>
            <a:lvl1pPr marL="0" marR="0" lvl="0" indent="0" algn="l" rtl="0" hangingPunct="1">
              <a:spcBef>
                <a:spcPts val="0"/>
              </a:spcBef>
              <a:spcAft>
                <a:spcPts val="0"/>
              </a:spcAft>
              <a:buNone/>
              <a:tabLst/>
              <a:defRPr lang="it-IT" sz="1800" b="0" i="0" u="none" strike="noStrike" kern="1200" spc="0">
                <a:solidFill>
                  <a:srgbClr val="000000"/>
                </a:solidFill>
                <a:latin typeface="Century Gothic" pitchFamily="18"/>
                <a:ea typeface="Lucida Sans Unicode" pitchFamily="2"/>
                <a:cs typeface="Tahoma" pitchFamily="2"/>
              </a:defRPr>
            </a:lvl1pPr>
          </a:lstStyle>
          <a:p>
            <a:pPr defTabSz="914400"/>
            <a:fld id="{7C66E9D3-EB35-4569-9B5A-5B40CDEC0EFD}" type="slidenum">
              <a:rPr smtClean="0"/>
              <a:pPr defTabSz="914400"/>
              <a:t>‹n.›</a:t>
            </a:fld>
            <a:endParaRPr smtClean="0"/>
          </a:p>
        </p:txBody>
      </p:sp>
    </p:spTree>
    <p:extLst>
      <p:ext uri="{BB962C8B-B14F-4D97-AF65-F5344CB8AC3E}">
        <p14:creationId xmlns:p14="http://schemas.microsoft.com/office/powerpoint/2010/main" val="316674075"/>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xStyles>
    <p:titleStyle>
      <a:lvl1pPr lvl="0" algn="l" rtl="0" hangingPunct="1">
        <a:spcBef>
          <a:spcPts val="0"/>
        </a:spcBef>
        <a:spcAft>
          <a:spcPts val="0"/>
        </a:spcAft>
        <a:buNone/>
        <a:tabLst/>
        <a:defRPr lang="en-US" sz="3600" b="0" i="0" u="none" strike="noStrike" kern="1200" spc="0">
          <a:ln>
            <a:noFill/>
          </a:ln>
          <a:solidFill>
            <a:srgbClr val="262626"/>
          </a:solidFill>
          <a:latin typeface="Century Gothic" pitchFamily="18"/>
          <a:ea typeface="Microsoft YaHei" pitchFamily="2"/>
          <a:cs typeface="Mangal" pitchFamily="2"/>
        </a:defRPr>
      </a:lvl1pPr>
    </p:titleStyle>
    <p:bodyStyle>
      <a:lvl1pPr lvl="0" rtl="0">
        <a:buSzPct val="45000"/>
        <a:buFont typeface="StarSymbol"/>
        <a:buChar char="●"/>
        <a:tabLst/>
        <a:defRPr lang="it-IT" sz="1800" b="0" i="0" u="none" strike="noStrike" spc="0">
          <a:solidFill>
            <a:srgbClr val="404040"/>
          </a:solidFill>
          <a:latin typeface="Century Gothic" pitchFamily="18"/>
        </a:defRPr>
      </a:lvl1pPr>
      <a:lvl2pPr lvl="1" rtl="0">
        <a:buSzPct val="45000"/>
        <a:buFont typeface="StarSymbol"/>
        <a:buChar char="●"/>
        <a:tabLst/>
        <a:defRPr lang="it-IT" sz="1800" b="0" i="0" u="none" strike="noStrike" spc="0">
          <a:solidFill>
            <a:srgbClr val="404040"/>
          </a:solidFill>
          <a:latin typeface="Century Gothic" pitchFamily="18"/>
        </a:defRPr>
      </a:lvl2pPr>
      <a:lvl3pPr lvl="2" rtl="0">
        <a:buSzPct val="75000"/>
        <a:buFont typeface="StarSymbol"/>
        <a:buChar char="–"/>
        <a:tabLst/>
        <a:defRPr lang="it-IT" sz="1800" b="0" i="0" u="none" strike="noStrike" spc="0">
          <a:solidFill>
            <a:srgbClr val="404040"/>
          </a:solidFill>
          <a:latin typeface="Century Gothic" pitchFamily="18"/>
        </a:defRPr>
      </a:lvl3pPr>
      <a:lvl4pPr lvl="3" rtl="0">
        <a:buSzPct val="45000"/>
        <a:buFont typeface="StarSymbol"/>
        <a:buChar char="●"/>
        <a:tabLst/>
        <a:defRPr lang="it-IT" sz="1800" b="0" i="0" u="none" strike="noStrike" spc="0">
          <a:solidFill>
            <a:srgbClr val="404040"/>
          </a:solidFill>
          <a:latin typeface="Century Gothic" pitchFamily="18"/>
        </a:defRPr>
      </a:lvl4pPr>
      <a:lvl5pPr lvl="4" rtl="0">
        <a:buSzPct val="75000"/>
        <a:buFont typeface="StarSymbol"/>
        <a:buChar char="–"/>
        <a:tabLst/>
        <a:defRPr lang="it-IT" sz="1800" b="0" i="0" u="none" strike="noStrike" spc="0">
          <a:solidFill>
            <a:srgbClr val="404040"/>
          </a:solidFill>
          <a:latin typeface="Century Gothic" pitchFamily="18"/>
        </a:defRPr>
      </a:lvl5pPr>
      <a:lvl6pPr lvl="5" rtl="0">
        <a:buSzPct val="45000"/>
        <a:buFont typeface="StarSymbol"/>
        <a:buChar char="●"/>
        <a:tabLst/>
        <a:defRPr lang="it-IT" sz="1800" b="0" i="0" u="none" strike="noStrike" spc="0">
          <a:solidFill>
            <a:srgbClr val="404040"/>
          </a:solidFill>
          <a:latin typeface="Century Gothic" pitchFamily="18"/>
        </a:defRPr>
      </a:lvl6pPr>
      <a:lvl7pPr lvl="6" rtl="0">
        <a:buSzPct val="45000"/>
        <a:buFont typeface="StarSymbol"/>
        <a:buChar char="●"/>
        <a:tabLst/>
        <a:defRPr lang="it-IT" sz="1800" b="0" i="0" u="none" strike="noStrike" spc="0">
          <a:solidFill>
            <a:srgbClr val="404040"/>
          </a:solidFill>
          <a:latin typeface="Century Gothic" pitchFamily="18"/>
        </a:defRPr>
      </a:lvl7pPr>
      <a:lvl8pPr lvl="7" rtl="0">
        <a:buSzPct val="45000"/>
        <a:buFont typeface="StarSymbol"/>
        <a:buChar char="●"/>
        <a:tabLst/>
        <a:defRPr lang="it-IT" sz="1800" b="0" i="0" u="none" strike="noStrike" spc="0">
          <a:solidFill>
            <a:srgbClr val="404040"/>
          </a:solidFill>
          <a:latin typeface="Century Gothic" pitchFamily="18"/>
        </a:defRPr>
      </a:lvl8pPr>
      <a:lvl9pPr marL="0" marR="0" lvl="0" indent="0" algn="l" rtl="0" hangingPunct="1">
        <a:spcBef>
          <a:spcPts val="1001"/>
        </a:spcBef>
        <a:spcAft>
          <a:spcPts val="0"/>
        </a:spcAft>
        <a:buClr>
          <a:srgbClr val="A53010"/>
        </a:buClr>
        <a:buSzPct val="45000"/>
        <a:buFont typeface="Wingdings 3"/>
        <a:buChar char=""/>
        <a:tabLst/>
        <a:defRPr lang="it-IT" sz="1800" b="0" i="0" u="none" strike="noStrike" spc="0">
          <a:solidFill>
            <a:srgbClr val="404040"/>
          </a:solidFill>
          <a:latin typeface="Century Gothic" pitchFamily="18"/>
        </a:defRPr>
      </a:lvl9pPr>
    </p:bodyStyle>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audio1.wav"/><Relationship Id="rId4" Type="http://schemas.openxmlformats.org/officeDocument/2006/relationships/image" Target="../media/image1.jpeg"/><Relationship Id="rId1" Type="http://schemas.openxmlformats.org/officeDocument/2006/relationships/tags" Target="../tags/tag1.xml"/><Relationship Id="rId2"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tags" Target="../tags/tag9.xml"/><Relationship Id="rId2" Type="http://schemas.openxmlformats.org/officeDocument/2006/relationships/slideLayout" Target="../slideLayouts/slideLayout2.xml"/><Relationship Id="rId3" Type="http://schemas.openxmlformats.org/officeDocument/2006/relationships/notesSlide" Target="../notesSlides/notesSlide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20.png"/><Relationship Id="rId1" Type="http://schemas.microsoft.com/office/2007/relationships/media" Target="../media/media3.mp4"/><Relationship Id="rId2" Type="http://schemas.openxmlformats.org/officeDocument/2006/relationships/video" Target="../media/media3.mp4"/></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20.png"/><Relationship Id="rId1" Type="http://schemas.microsoft.com/office/2007/relationships/media" Target="../media/media4.mp4"/><Relationship Id="rId2" Type="http://schemas.openxmlformats.org/officeDocument/2006/relationships/video" Target="../media/media4.mp4"/></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21.png"/><Relationship Id="rId1" Type="http://schemas.microsoft.com/office/2007/relationships/media" Target="../media/media5.avi"/><Relationship Id="rId2" Type="http://schemas.openxmlformats.org/officeDocument/2006/relationships/video" Target="../media/media5.avi"/></Relationships>
</file>

<file path=ppt/slides/_rels/slide16.xml.rels><?xml version="1.0" encoding="UTF-8" standalone="yes"?>
<Relationships xmlns="http://schemas.openxmlformats.org/package/2006/relationships"><Relationship Id="rId3" Type="http://schemas.openxmlformats.org/officeDocument/2006/relationships/audio" Target="file://localhost/Volumes/Public/AAAA/Temp/AAAAAAAAAAAAAAAA/prova/2222/Inno%20nazionale%20Francia%20La%20Marsigliese%20-%20La%20Marseillaise.mp3" TargetMode="External"/><Relationship Id="rId4" Type="http://schemas.openxmlformats.org/officeDocument/2006/relationships/slideLayout" Target="../slideLayouts/slideLayout2.xml"/><Relationship Id="rId5" Type="http://schemas.openxmlformats.org/officeDocument/2006/relationships/notesSlide" Target="../notesSlides/notesSlide4.xml"/><Relationship Id="rId6" Type="http://schemas.openxmlformats.org/officeDocument/2006/relationships/image" Target="../media/image22.png"/><Relationship Id="rId7" Type="http://schemas.openxmlformats.org/officeDocument/2006/relationships/image" Target="../media/image23.jpeg"/><Relationship Id="rId1" Type="http://schemas.openxmlformats.org/officeDocument/2006/relationships/tags" Target="../tags/tag10.xml"/><Relationship Id="rId2" Type="http://schemas.microsoft.com/office/2007/relationships/media" Target="file://localhost/Volumes/Public/AAAA/Temp/AAAAAAAAAAAAAAAA/prova/2222/Inno%20nazionale%20Francia%20La%20Marsigliese%20-%20La%20Marseillaise.mp3" TargetMode="External"/></Relationships>
</file>

<file path=ppt/slides/_rels/slide17.xml.rels><?xml version="1.0" encoding="UTF-8" standalone="yes"?>
<Relationships xmlns="http://schemas.openxmlformats.org/package/2006/relationships"><Relationship Id="rId1" Type="http://schemas.openxmlformats.org/officeDocument/2006/relationships/tags" Target="../tags/tag11.xml"/><Relationship Id="rId2" Type="http://schemas.openxmlformats.org/officeDocument/2006/relationships/slideLayout" Target="../slideLayouts/slideLayout2.xml"/><Relationship Id="rId3" Type="http://schemas.openxmlformats.org/officeDocument/2006/relationships/image" Target="../media/image24.jpeg"/></Relationships>
</file>

<file path=ppt/slides/_rels/slide18.xml.rels><?xml version="1.0" encoding="UTF-8" standalone="yes"?>
<Relationships xmlns="http://schemas.openxmlformats.org/package/2006/relationships"><Relationship Id="rId1" Type="http://schemas.openxmlformats.org/officeDocument/2006/relationships/tags" Target="../tags/tag12.xml"/><Relationship Id="rId2" Type="http://schemas.openxmlformats.org/officeDocument/2006/relationships/slideLayout" Target="../slideLayouts/slideLayout2.xml"/><Relationship Id="rId3" Type="http://schemas.openxmlformats.org/officeDocument/2006/relationships/image" Target="../media/image25.jpeg"/></Relationships>
</file>

<file path=ppt/slides/_rels/slide19.xml.rels><?xml version="1.0" encoding="UTF-8" standalone="yes"?>
<Relationships xmlns="http://schemas.openxmlformats.org/package/2006/relationships"><Relationship Id="rId1" Type="http://schemas.openxmlformats.org/officeDocument/2006/relationships/tags" Target="../tags/tag13.xml"/><Relationship Id="rId2"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audio" Target="../media/media1.WAV"/><Relationship Id="rId4" Type="http://schemas.openxmlformats.org/officeDocument/2006/relationships/slideLayout" Target="../slideLayouts/slideLayout2.xml"/><Relationship Id="rId5" Type="http://schemas.openxmlformats.org/officeDocument/2006/relationships/image" Target="../media/image2.jpeg"/><Relationship Id="rId6" Type="http://schemas.openxmlformats.org/officeDocument/2006/relationships/image" Target="../media/image3.png"/><Relationship Id="rId1" Type="http://schemas.openxmlformats.org/officeDocument/2006/relationships/tags" Target="../tags/tag2.xml"/><Relationship Id="rId2" Type="http://schemas.microsoft.com/office/2007/relationships/media" Target="../media/media1.WAV"/></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4" Type="http://schemas.openxmlformats.org/officeDocument/2006/relationships/slide" Target="slide4.xml"/><Relationship Id="rId1" Type="http://schemas.openxmlformats.org/officeDocument/2006/relationships/tags" Target="../tags/tag3.xml"/><Relationship Id="rId2"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tags" Target="../tags/tag4.xml"/><Relationship Id="rId2" Type="http://schemas.openxmlformats.org/officeDocument/2006/relationships/slideLayout" Target="../slideLayouts/slideLayout2.xml"/><Relationship Id="rId3" Type="http://schemas.openxmlformats.org/officeDocument/2006/relationships/image" Target="../media/image5.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audio" Target="../media/media1.WAV"/><Relationship Id="rId4" Type="http://schemas.openxmlformats.org/officeDocument/2006/relationships/slideLayout" Target="../slideLayouts/slideLayout23.xml"/><Relationship Id="rId5" Type="http://schemas.openxmlformats.org/officeDocument/2006/relationships/notesSlide" Target="../notesSlides/notesSlide1.xml"/><Relationship Id="rId6" Type="http://schemas.openxmlformats.org/officeDocument/2006/relationships/image" Target="../media/image6.jpeg"/><Relationship Id="rId7" Type="http://schemas.openxmlformats.org/officeDocument/2006/relationships/image" Target="../media/image7.png"/><Relationship Id="rId1" Type="http://schemas.openxmlformats.org/officeDocument/2006/relationships/tags" Target="../tags/tag5.xml"/><Relationship Id="rId2" Type="http://schemas.microsoft.com/office/2007/relationships/media" Target="../media/media1.WAV"/></Relationships>
</file>

<file path=ppt/slides/_rels/slide7.xml.rels><?xml version="1.0" encoding="UTF-8" standalone="yes"?>
<Relationships xmlns="http://schemas.openxmlformats.org/package/2006/relationships"><Relationship Id="rId3" Type="http://schemas.openxmlformats.org/officeDocument/2006/relationships/audio" Target="../media/media2.WAV"/><Relationship Id="rId4" Type="http://schemas.openxmlformats.org/officeDocument/2006/relationships/slideLayout" Target="../slideLayouts/slideLayout2.xml"/><Relationship Id="rId5" Type="http://schemas.openxmlformats.org/officeDocument/2006/relationships/image" Target="../media/image8.jpeg"/><Relationship Id="rId6" Type="http://schemas.openxmlformats.org/officeDocument/2006/relationships/image" Target="../media/image9.jpeg"/><Relationship Id="rId7" Type="http://schemas.openxmlformats.org/officeDocument/2006/relationships/image" Target="../media/image10.jpeg"/><Relationship Id="rId8" Type="http://schemas.openxmlformats.org/officeDocument/2006/relationships/image" Target="../media/image11.png"/><Relationship Id="rId9" Type="http://schemas.openxmlformats.org/officeDocument/2006/relationships/image" Target="../media/image12.png"/><Relationship Id="rId1" Type="http://schemas.openxmlformats.org/officeDocument/2006/relationships/tags" Target="../tags/tag6.xml"/><Relationship Id="rId2" Type="http://schemas.microsoft.com/office/2007/relationships/media" Target="../media/media2.WAV"/></Relationships>
</file>

<file path=ppt/slides/_rels/slide8.xml.rels><?xml version="1.0" encoding="UTF-8" standalone="yes"?>
<Relationships xmlns="http://schemas.openxmlformats.org/package/2006/relationships"><Relationship Id="rId9" Type="http://schemas.microsoft.com/office/2007/relationships/diagramDrawing" Target="../diagrams/drawing1.xml"/><Relationship Id="rId20" Type="http://schemas.openxmlformats.org/officeDocument/2006/relationships/image" Target="../media/image13.png"/><Relationship Id="rId21" Type="http://schemas.openxmlformats.org/officeDocument/2006/relationships/image" Target="../media/image14.png"/><Relationship Id="rId22" Type="http://schemas.openxmlformats.org/officeDocument/2006/relationships/image" Target="../media/image15.png"/><Relationship Id="rId10" Type="http://schemas.openxmlformats.org/officeDocument/2006/relationships/diagramData" Target="../diagrams/data2.xml"/><Relationship Id="rId11" Type="http://schemas.openxmlformats.org/officeDocument/2006/relationships/diagramLayout" Target="../diagrams/layout2.xml"/><Relationship Id="rId12" Type="http://schemas.openxmlformats.org/officeDocument/2006/relationships/diagramQuickStyle" Target="../diagrams/quickStyle2.xml"/><Relationship Id="rId13" Type="http://schemas.openxmlformats.org/officeDocument/2006/relationships/diagramColors" Target="../diagrams/colors2.xml"/><Relationship Id="rId14" Type="http://schemas.microsoft.com/office/2007/relationships/diagramDrawing" Target="../diagrams/drawing2.xml"/><Relationship Id="rId15" Type="http://schemas.openxmlformats.org/officeDocument/2006/relationships/diagramData" Target="../diagrams/data3.xml"/><Relationship Id="rId16" Type="http://schemas.openxmlformats.org/officeDocument/2006/relationships/diagramLayout" Target="../diagrams/layout3.xml"/><Relationship Id="rId17" Type="http://schemas.openxmlformats.org/officeDocument/2006/relationships/diagramQuickStyle" Target="../diagrams/quickStyle3.xml"/><Relationship Id="rId18" Type="http://schemas.openxmlformats.org/officeDocument/2006/relationships/diagramColors" Target="../diagrams/colors3.xml"/><Relationship Id="rId19" Type="http://schemas.microsoft.com/office/2007/relationships/diagramDrawing" Target="../diagrams/drawing3.xml"/><Relationship Id="rId1" Type="http://schemas.openxmlformats.org/officeDocument/2006/relationships/tags" Target="../tags/tag7.xml"/><Relationship Id="rId2" Type="http://schemas.microsoft.com/office/2007/relationships/media" Target="../media/media2.WAV"/><Relationship Id="rId3" Type="http://schemas.openxmlformats.org/officeDocument/2006/relationships/audio" Target="../media/media2.WAV"/><Relationship Id="rId4" Type="http://schemas.openxmlformats.org/officeDocument/2006/relationships/slideLayout" Target="../slideLayouts/slideLayout2.xml"/><Relationship Id="rId5" Type="http://schemas.openxmlformats.org/officeDocument/2006/relationships/diagramData" Target="../diagrams/data1.xml"/><Relationship Id="rId6" Type="http://schemas.openxmlformats.org/officeDocument/2006/relationships/diagramLayout" Target="../diagrams/layout1.xml"/><Relationship Id="rId7" Type="http://schemas.openxmlformats.org/officeDocument/2006/relationships/diagramQuickStyle" Target="../diagrams/quickStyle1.xml"/><Relationship Id="rId8" Type="http://schemas.openxmlformats.org/officeDocument/2006/relationships/diagramColors" Target="../diagrams/colors1.xml"/></Relationships>
</file>

<file path=ppt/slides/_rels/slide9.xml.rels><?xml version="1.0" encoding="UTF-8" standalone="yes"?>
<Relationships xmlns="http://schemas.openxmlformats.org/package/2006/relationships"><Relationship Id="rId3" Type="http://schemas.openxmlformats.org/officeDocument/2006/relationships/audio" Target="../media/media1.WAV"/><Relationship Id="rId4" Type="http://schemas.openxmlformats.org/officeDocument/2006/relationships/slideLayout" Target="../slideLayouts/slideLayout6.xml"/><Relationship Id="rId5" Type="http://schemas.openxmlformats.org/officeDocument/2006/relationships/image" Target="../media/image16.jpeg"/><Relationship Id="rId6" Type="http://schemas.openxmlformats.org/officeDocument/2006/relationships/image" Target="../media/image17.jpeg"/><Relationship Id="rId7" Type="http://schemas.openxmlformats.org/officeDocument/2006/relationships/image" Target="../media/image18.png"/><Relationship Id="rId8" Type="http://schemas.openxmlformats.org/officeDocument/2006/relationships/image" Target="../media/image19.png"/><Relationship Id="rId1" Type="http://schemas.openxmlformats.org/officeDocument/2006/relationships/tags" Target="../tags/tag8.xml"/><Relationship Id="rId2" Type="http://schemas.microsoft.com/office/2007/relationships/media" Target="../media/media1.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descr="frances.jpg"/>
          <p:cNvPicPr>
            <a:picLocks noChangeAspect="1"/>
          </p:cNvPicPr>
          <p:nvPr/>
        </p:nvPicPr>
        <p:blipFill>
          <a:blip r:embed="rId4"/>
          <a:stretch>
            <a:fillRect/>
          </a:stretch>
        </p:blipFill>
        <p:spPr>
          <a:xfrm rot="21446462">
            <a:off x="2364979" y="424244"/>
            <a:ext cx="5120996" cy="4126058"/>
          </a:xfrm>
          <a:prstGeom prst="rect">
            <a:avLst/>
          </a:prstGeom>
          <a:noFill/>
          <a:ln cap="rnd">
            <a:noFill/>
            <a:bevel/>
          </a:ln>
          <a:effectLst>
            <a:outerShdw blurRad="50800" dist="50800" dir="5400000" algn="ctr" rotWithShape="0">
              <a:srgbClr val="000000">
                <a:alpha val="42000"/>
              </a:srgbClr>
            </a:outerShdw>
            <a:softEdge rad="317500"/>
          </a:effectLst>
          <a:scene3d>
            <a:camera prst="perspectiveRight"/>
            <a:lightRig rig="threePt" dir="t"/>
          </a:scene3d>
        </p:spPr>
      </p:pic>
      <p:sp>
        <p:nvSpPr>
          <p:cNvPr id="2" name="Titolo 1"/>
          <p:cNvSpPr>
            <a:spLocks noGrp="1"/>
          </p:cNvSpPr>
          <p:nvPr>
            <p:ph type="ctrTitle"/>
          </p:nvPr>
        </p:nvSpPr>
        <p:spPr>
          <a:xfrm>
            <a:off x="2356130" y="4482014"/>
            <a:ext cx="8915399" cy="1551102"/>
          </a:xfr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ormAutofit/>
          </a:bodyPr>
          <a:lstStyle/>
          <a:p>
            <a:r>
              <a:rPr lang="it-IT" sz="8800" kern="2100" dirty="0" smtClean="0">
                <a:solidFill>
                  <a:schemeClr val="tx1"/>
                </a:solidFill>
                <a:latin typeface="Edwardian Script ITC" pitchFamily="66" charset="0"/>
              </a:rPr>
              <a:t>La </a:t>
            </a:r>
            <a:r>
              <a:rPr lang="it-IT" sz="8800" kern="2100" dirty="0">
                <a:solidFill>
                  <a:schemeClr val="tx1"/>
                </a:solidFill>
                <a:latin typeface="Edwardian Script ITC" pitchFamily="66" charset="0"/>
              </a:rPr>
              <a:t>R</a:t>
            </a:r>
            <a:r>
              <a:rPr lang="it-IT" sz="8800" kern="2100" dirty="0" smtClean="0">
                <a:solidFill>
                  <a:schemeClr val="tx1"/>
                </a:solidFill>
                <a:latin typeface="Edwardian Script ITC" pitchFamily="66" charset="0"/>
              </a:rPr>
              <a:t>ivoluzione Francese </a:t>
            </a:r>
            <a:endParaRPr lang="it-IT" sz="8800" kern="2100" dirty="0">
              <a:solidFill>
                <a:schemeClr val="tx1"/>
              </a:solidFill>
              <a:latin typeface="Edwardian Script ITC" pitchFamily="66" charset="0"/>
            </a:endParaRPr>
          </a:p>
        </p:txBody>
      </p:sp>
      <p:sp>
        <p:nvSpPr>
          <p:cNvPr id="5" name="CasellaDiTesto 4"/>
          <p:cNvSpPr txBox="1"/>
          <p:nvPr/>
        </p:nvSpPr>
        <p:spPr>
          <a:xfrm rot="21034730">
            <a:off x="7682326" y="1889708"/>
            <a:ext cx="4058816" cy="1015663"/>
          </a:xfrm>
          <a:prstGeom prst="rect">
            <a:avLst/>
          </a:prstGeom>
          <a:noFill/>
        </p:spPr>
        <p:txBody>
          <a:bodyPr wrap="square" rtlCol="0">
            <a:spAutoFit/>
          </a:bodyPr>
          <a:lstStyle/>
          <a:p>
            <a:r>
              <a:rPr lang="it-IT" sz="6000" dirty="0" smtClean="0">
                <a:effectLst>
                  <a:reflection blurRad="6350" stA="60000" endA="900" endPos="58000" dir="5400000" sy="-100000" algn="bl" rotWithShape="0"/>
                </a:effectLst>
                <a:latin typeface="Vladimir Script" pitchFamily="66" charset="0"/>
              </a:rPr>
              <a:t>Parte Prima!</a:t>
            </a:r>
            <a:endParaRPr lang="it-IT" sz="6000" dirty="0">
              <a:effectLst>
                <a:reflection blurRad="6350" stA="60000" endA="900" endPos="58000" dir="5400000" sy="-100000" algn="bl" rotWithShape="0"/>
              </a:effectLst>
              <a:latin typeface="Vladimir Script" pitchFamily="66" charset="0"/>
            </a:endParaRPr>
          </a:p>
        </p:txBody>
      </p:sp>
    </p:spTree>
    <p:custDataLst>
      <p:tags r:id="rId1"/>
    </p:custDataLst>
    <p:extLst>
      <p:ext uri="{BB962C8B-B14F-4D97-AF65-F5344CB8AC3E}">
        <p14:creationId xmlns:p14="http://schemas.microsoft.com/office/powerpoint/2010/main" val="1603470906"/>
      </p:ext>
    </p:extLst>
  </p:cSld>
  <p:clrMapOvr>
    <a:masterClrMapping/>
  </p:clrMapOvr>
  <p:transition xmlns:p14="http://schemas.microsoft.com/office/powerpoint/2010/main" advTm="11044">
    <p:sndAc>
      <p:stSnd>
        <p:snd r:embed="rId3" name="drumroll.wav"/>
      </p:stSnd>
    </p:sndAc>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Scale>
                                      <p:cBhvr>
                                        <p:cTn id="7" dur="1000" decel="50000" fill="hold">
                                          <p:stCondLst>
                                            <p:cond delay="0"/>
                                          </p:stCondLst>
                                        </p:cTn>
                                        <p:tgtEl>
                                          <p:spTgt spid="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4"/>
                                        </p:tgtEl>
                                        <p:attrNameLst>
                                          <p:attrName>ppt_x</p:attrName>
                                          <p:attrName>ppt_y</p:attrName>
                                        </p:attrNameLst>
                                      </p:cBhvr>
                                    </p:animMotion>
                                    <p:animEffect transition="in" filter="fade">
                                      <p:cBhvr>
                                        <p:cTn id="9" dur="10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56" presetClass="entr" presetSubtype="0" fill="hold" grpId="0" nodeType="clickEffect">
                                  <p:stCondLst>
                                    <p:cond delay="0"/>
                                  </p:stCondLst>
                                  <p:iterate type="lt">
                                    <p:tmPct val="10000"/>
                                  </p:iterate>
                                  <p:childTnLst>
                                    <p:set>
                                      <p:cBhvr>
                                        <p:cTn id="13" dur="1" fill="hold">
                                          <p:stCondLst>
                                            <p:cond delay="0"/>
                                          </p:stCondLst>
                                        </p:cTn>
                                        <p:tgtEl>
                                          <p:spTgt spid="5"/>
                                        </p:tgtEl>
                                        <p:attrNameLst>
                                          <p:attrName>style.visibility</p:attrName>
                                        </p:attrNameLst>
                                      </p:cBhvr>
                                      <p:to>
                                        <p:strVal val="visible"/>
                                      </p:to>
                                    </p:set>
                                    <p:anim by="(-#ppt_w*2)" calcmode="lin" valueType="num">
                                      <p:cBhvr rctx="PPT">
                                        <p:cTn id="14" dur="500" autoRev="1" fill="hold">
                                          <p:stCondLst>
                                            <p:cond delay="0"/>
                                          </p:stCondLst>
                                        </p:cTn>
                                        <p:tgtEl>
                                          <p:spTgt spid="5"/>
                                        </p:tgtEl>
                                        <p:attrNameLst>
                                          <p:attrName>ppt_w</p:attrName>
                                        </p:attrNameLst>
                                      </p:cBhvr>
                                    </p:anim>
                                    <p:anim by="(#ppt_w*0.50)" calcmode="lin" valueType="num">
                                      <p:cBhvr>
                                        <p:cTn id="15" dur="500" decel="50000" autoRev="1" fill="hold">
                                          <p:stCondLst>
                                            <p:cond delay="0"/>
                                          </p:stCondLst>
                                        </p:cTn>
                                        <p:tgtEl>
                                          <p:spTgt spid="5"/>
                                        </p:tgtEl>
                                        <p:attrNameLst>
                                          <p:attrName>ppt_x</p:attrName>
                                        </p:attrNameLst>
                                      </p:cBhvr>
                                    </p:anim>
                                    <p:anim from="(-#ppt_h/2)" to="(#ppt_y)" calcmode="lin" valueType="num">
                                      <p:cBhvr>
                                        <p:cTn id="16" dur="1000" fill="hold">
                                          <p:stCondLst>
                                            <p:cond delay="0"/>
                                          </p:stCondLst>
                                        </p:cTn>
                                        <p:tgtEl>
                                          <p:spTgt spid="5"/>
                                        </p:tgtEl>
                                        <p:attrNameLst>
                                          <p:attrName>ppt_y</p:attrName>
                                        </p:attrNameLst>
                                      </p:cBhvr>
                                    </p:anim>
                                    <p:animRot by="21600000">
                                      <p:cBhvr>
                                        <p:cTn id="17" dur="1000" fill="hold">
                                          <p:stCondLst>
                                            <p:cond delay="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egnaposto contenuto 4"/>
          <p:cNvSpPr txBox="1">
            <a:spLocks noGrp="1"/>
          </p:cNvSpPr>
          <p:nvPr>
            <p:ph idx="1"/>
          </p:nvPr>
        </p:nvSpPr>
        <p:spPr>
          <a:xfrm>
            <a:off x="2782110" y="1097088"/>
            <a:ext cx="7840494" cy="4960332"/>
          </a:xfrm>
          <a:prstGeom prst="rect">
            <a:avLst/>
          </a:prstGeom>
          <a:noFill/>
        </p:spPr>
        <p:txBody>
          <a:bodyPr wrap="square" rtlCol="0">
            <a:spAutoFit/>
          </a:bodyPr>
          <a:lstStyle/>
          <a:p>
            <a:pPr marL="0" indent="0">
              <a:buNone/>
            </a:pPr>
            <a:r>
              <a:rPr lang="it-IT" sz="2800" dirty="0" smtClean="0">
                <a:solidFill>
                  <a:schemeClr val="tx1"/>
                </a:solidFill>
              </a:rPr>
              <a:t>…Fu per questi ed altri motivi, che nell’intero paese si era levata una vivace protesta da parte del terzo stato.</a:t>
            </a:r>
            <a:br>
              <a:rPr lang="it-IT" sz="2800" dirty="0" smtClean="0">
                <a:solidFill>
                  <a:schemeClr val="tx1"/>
                </a:solidFill>
              </a:rPr>
            </a:br>
            <a:r>
              <a:rPr lang="it-IT" sz="2800" dirty="0" smtClean="0">
                <a:solidFill>
                  <a:schemeClr val="tx1"/>
                </a:solidFill>
              </a:rPr>
              <a:t>La protesta indusse il sovrano a tornare sui suoi passi e a convocare nel gennaio 1789 gli </a:t>
            </a:r>
            <a:r>
              <a:rPr lang="it-IT" sz="2800" b="1" dirty="0" smtClean="0">
                <a:solidFill>
                  <a:schemeClr val="tx1"/>
                </a:solidFill>
              </a:rPr>
              <a:t>stati generali</a:t>
            </a:r>
            <a:r>
              <a:rPr lang="it-IT" sz="2800" dirty="0" smtClean="0">
                <a:solidFill>
                  <a:schemeClr val="tx1"/>
                </a:solidFill>
              </a:rPr>
              <a:t>.</a:t>
            </a:r>
          </a:p>
          <a:p>
            <a:pPr marL="0" indent="0">
              <a:buNone/>
            </a:pPr>
            <a:r>
              <a:rPr lang="it-IT" sz="2800" dirty="0" smtClean="0">
                <a:solidFill>
                  <a:schemeClr val="tx1"/>
                </a:solidFill>
              </a:rPr>
              <a:t> </a:t>
            </a:r>
            <a:r>
              <a:rPr lang="it-IT" sz="2800" dirty="0">
                <a:solidFill>
                  <a:schemeClr val="tx1"/>
                </a:solidFill>
              </a:rPr>
              <a:t>I rappresentanti del Terzo Stato, che giungevano da Parigi</a:t>
            </a:r>
            <a:r>
              <a:rPr lang="it-IT" sz="2800">
                <a:solidFill>
                  <a:schemeClr val="tx1"/>
                </a:solidFill>
              </a:rPr>
              <a:t>, </a:t>
            </a:r>
            <a:r>
              <a:rPr lang="it-IT" sz="2800" smtClean="0">
                <a:solidFill>
                  <a:schemeClr val="tx1"/>
                </a:solidFill>
              </a:rPr>
              <a:t>presentarono </a:t>
            </a:r>
            <a:r>
              <a:rPr lang="it-IT" sz="2800" dirty="0" smtClean="0">
                <a:solidFill>
                  <a:schemeClr val="tx1"/>
                </a:solidFill>
              </a:rPr>
              <a:t>i </a:t>
            </a:r>
            <a:r>
              <a:rPr lang="it-IT" sz="2800" b="1" dirty="0">
                <a:solidFill>
                  <a:schemeClr val="tx1"/>
                </a:solidFill>
              </a:rPr>
              <a:t>“Cahiers </a:t>
            </a:r>
            <a:r>
              <a:rPr lang="it-IT" sz="2800" b="1" dirty="0" err="1">
                <a:solidFill>
                  <a:schemeClr val="tx1"/>
                </a:solidFill>
              </a:rPr>
              <a:t>des</a:t>
            </a:r>
            <a:r>
              <a:rPr lang="it-IT" sz="2800" b="1" dirty="0">
                <a:solidFill>
                  <a:schemeClr val="tx1"/>
                </a:solidFill>
              </a:rPr>
              <a:t> </a:t>
            </a:r>
            <a:r>
              <a:rPr lang="it-IT" sz="2800" b="1" dirty="0" err="1">
                <a:solidFill>
                  <a:schemeClr val="tx1"/>
                </a:solidFill>
              </a:rPr>
              <a:t>Doleances</a:t>
            </a:r>
            <a:r>
              <a:rPr lang="it-IT" sz="2800" b="1" dirty="0">
                <a:solidFill>
                  <a:schemeClr val="tx1"/>
                </a:solidFill>
              </a:rPr>
              <a:t>” </a:t>
            </a:r>
            <a:r>
              <a:rPr lang="it-IT" sz="2800" dirty="0">
                <a:solidFill>
                  <a:schemeClr val="tx1"/>
                </a:solidFill>
              </a:rPr>
              <a:t>dove erano state annotate tutte le proteste e le rivendicazioni del popolo. </a:t>
            </a:r>
          </a:p>
        </p:txBody>
      </p:sp>
    </p:spTree>
    <p:custDataLst>
      <p:tags r:id="rId1"/>
    </p:custDataLst>
    <p:extLst>
      <p:ext uri="{BB962C8B-B14F-4D97-AF65-F5344CB8AC3E}">
        <p14:creationId xmlns:p14="http://schemas.microsoft.com/office/powerpoint/2010/main" val="2487334768"/>
      </p:ext>
    </p:extLst>
  </p:cSld>
  <p:clrMapOvr>
    <a:masterClrMapping/>
  </p:clrMapOvr>
  <p:transition xmlns:p14="http://schemas.microsoft.com/office/powerpoint/2010/main" advTm="20406"/>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3"/>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My Movie1.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3073940" y="1062451"/>
            <a:ext cx="6275185" cy="4706389"/>
          </a:xfrm>
          <a:prstGeom prst="rect">
            <a:avLst/>
          </a:prstGeom>
        </p:spPr>
      </p:pic>
    </p:spTree>
  </p:cSld>
  <p:clrMapOvr>
    <a:masterClrMapping/>
  </p:clrMapOvr>
  <p:transition xmlns:p14="http://schemas.microsoft.com/office/powerpoint/2010/main" advTm="133193"/>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797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p:cTn id="7" fill="hold" display="0">
                  <p:stCondLst>
                    <p:cond delay="indefinite"/>
                  </p:stCondLst>
                  <p:endCondLst>
                    <p:cond evt="onNext" delay="0">
                      <p:tgtEl>
                        <p:sldTgt/>
                      </p:tgtEl>
                    </p:cond>
                    <p:cond evt="onPrev" delay="0">
                      <p:tgtEl>
                        <p:sldTgt/>
                      </p:tgtEl>
                    </p:cond>
                  </p:end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2305319" y="624109"/>
            <a:ext cx="9199294" cy="5944115"/>
          </a:xfrm>
        </p:spPr>
        <p:txBody>
          <a:bodyPr>
            <a:noAutofit/>
          </a:bodyPr>
          <a:lstStyle/>
          <a:p>
            <a:r>
              <a:rPr lang="it-IT" sz="3200" dirty="0" smtClean="0">
                <a:solidFill>
                  <a:schemeClr val="tx1"/>
                </a:solidFill>
              </a:rPr>
              <a:t>Così i rappresentanti del Terzo Stato costituirono un’</a:t>
            </a:r>
            <a:r>
              <a:rPr lang="it-IT" sz="3200" b="1" dirty="0" smtClean="0">
                <a:solidFill>
                  <a:schemeClr val="tx1"/>
                </a:solidFill>
              </a:rPr>
              <a:t>assemblea nazionale </a:t>
            </a:r>
            <a:r>
              <a:rPr lang="it-IT" sz="3200" dirty="0" smtClean="0">
                <a:solidFill>
                  <a:schemeClr val="tx1"/>
                </a:solidFill>
              </a:rPr>
              <a:t>e si riunirono nel salone della Pallacorda, dove giurarono di non sciogliersi più fin quando non fossero state accolte le loro istanze.</a:t>
            </a:r>
            <a:br>
              <a:rPr lang="it-IT" sz="3200" dirty="0" smtClean="0">
                <a:solidFill>
                  <a:schemeClr val="tx1"/>
                </a:solidFill>
              </a:rPr>
            </a:br>
            <a:r>
              <a:rPr lang="it-IT" sz="3200" dirty="0" smtClean="0">
                <a:solidFill>
                  <a:schemeClr val="tx1"/>
                </a:solidFill>
              </a:rPr>
              <a:t/>
            </a:r>
            <a:br>
              <a:rPr lang="it-IT" sz="3200" dirty="0" smtClean="0">
                <a:solidFill>
                  <a:schemeClr val="tx1"/>
                </a:solidFill>
              </a:rPr>
            </a:br>
            <a:r>
              <a:rPr lang="it-IT" sz="3200" dirty="0" smtClean="0">
                <a:solidFill>
                  <a:schemeClr val="tx1"/>
                </a:solidFill>
              </a:rPr>
              <a:t>Il 14 luglio del 1789, in seguito al licenziamento di </a:t>
            </a:r>
            <a:r>
              <a:rPr lang="it-IT" sz="3200" dirty="0" err="1" smtClean="0">
                <a:solidFill>
                  <a:schemeClr val="tx1"/>
                </a:solidFill>
              </a:rPr>
              <a:t>Necker</a:t>
            </a:r>
            <a:r>
              <a:rPr lang="it-IT" sz="3200" dirty="0" smtClean="0">
                <a:solidFill>
                  <a:schemeClr val="tx1"/>
                </a:solidFill>
              </a:rPr>
              <a:t>, il popolo di Parigi assaltò ed espugnò la Bastiglia, un’antica prigione simbolo del dispotismo.</a:t>
            </a:r>
            <a:endParaRPr lang="it-IT" sz="3200" dirty="0">
              <a:solidFill>
                <a:schemeClr val="tx1"/>
              </a:solidFill>
            </a:endParaRPr>
          </a:p>
        </p:txBody>
      </p:sp>
    </p:spTree>
    <p:extLst>
      <p:ext uri="{BB962C8B-B14F-4D97-AF65-F5344CB8AC3E}">
        <p14:creationId xmlns:p14="http://schemas.microsoft.com/office/powerpoint/2010/main" val="3394772673"/>
      </p:ext>
    </p:extLst>
  </p:cSld>
  <p:clrMapOvr>
    <a:masterClrMapping/>
  </p:clrMapOvr>
  <p:transition xmlns:p14="http://schemas.microsoft.com/office/powerpoint/2010/main" advTm="19453"/>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ovie4.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957209" y="877626"/>
            <a:ext cx="7247951" cy="5435963"/>
          </a:xfrm>
          <a:prstGeom prst="rect">
            <a:avLst/>
          </a:prstGeom>
        </p:spPr>
      </p:pic>
    </p:spTree>
  </p:cSld>
  <p:clrMapOvr>
    <a:masterClrMapping/>
  </p:clrMapOvr>
  <p:transition xmlns:p14="http://schemas.microsoft.com/office/powerpoint/2010/main" advTm="91136"/>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741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fullScrn="1">
              <p:cMediaNode>
                <p:cTn id="12" fill="hold" display="0">
                  <p:stCondLst>
                    <p:cond delay="indefinite"/>
                  </p:stCondLst>
                  <p:endCondLst>
                    <p:cond evt="onNext" delay="0">
                      <p:tgtEl>
                        <p:sldTgt/>
                      </p:tgtEl>
                    </p:cond>
                    <p:cond evt="onPrev" delay="0">
                      <p:tgtEl>
                        <p:sldTgt/>
                      </p:tgtEl>
                    </p:cond>
                  </p:endCondLst>
                </p:cTn>
                <p:tgtEl>
                  <p:spTgt spid="4"/>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1947186" y="2153055"/>
            <a:ext cx="8915400" cy="2263302"/>
          </a:xfrm>
        </p:spPr>
        <p:txBody>
          <a:bodyPr>
            <a:normAutofit/>
          </a:bodyPr>
          <a:lstStyle/>
          <a:p>
            <a:pPr>
              <a:buNone/>
            </a:pPr>
            <a:r>
              <a:rPr lang="it-IT" sz="2800" dirty="0" smtClean="0">
                <a:solidFill>
                  <a:schemeClr val="tx1"/>
                </a:solidFill>
              </a:rPr>
              <a:t>	Il 14 luglio del 1789, in seguito al licenziamento di </a:t>
            </a:r>
            <a:r>
              <a:rPr lang="it-IT" sz="2800" dirty="0" err="1" smtClean="0">
                <a:solidFill>
                  <a:schemeClr val="tx1"/>
                </a:solidFill>
              </a:rPr>
              <a:t>Necker</a:t>
            </a:r>
            <a:r>
              <a:rPr lang="it-IT" sz="2800" dirty="0" smtClean="0">
                <a:solidFill>
                  <a:schemeClr val="tx1"/>
                </a:solidFill>
              </a:rPr>
              <a:t>, il popolo di Parigi assaltò ed espugnò la Bastiglia, un’antica prigione simbolo del dispotismo.</a:t>
            </a:r>
            <a:endParaRPr lang="it-IT" sz="2800" dirty="0">
              <a:solidFill>
                <a:schemeClr val="tx1"/>
              </a:solidFill>
            </a:endParaRPr>
          </a:p>
        </p:txBody>
      </p:sp>
    </p:spTree>
  </p:cSld>
  <p:clrMapOvr>
    <a:masterClrMapping/>
  </p:clrMapOvr>
  <p:transition xmlns:p14="http://schemas.microsoft.com/office/powerpoint/2010/main" advTm="8518"/>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history 3 6.avi">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120630" y="308558"/>
            <a:ext cx="8285568" cy="6214176"/>
          </a:xfrm>
          <a:prstGeom prst="rect">
            <a:avLst/>
          </a:prstGeom>
        </p:spPr>
      </p:pic>
    </p:spTree>
    <p:extLst>
      <p:ext uri="{BB962C8B-B14F-4D97-AF65-F5344CB8AC3E}">
        <p14:creationId xmlns:p14="http://schemas.microsoft.com/office/powerpoint/2010/main" val="3638744559"/>
      </p:ext>
    </p:extLst>
  </p:cSld>
  <p:clrMapOvr>
    <a:masterClrMapping/>
  </p:clrMapOvr>
  <p:transition xmlns:p14="http://schemas.microsoft.com/office/powerpoint/2010/main" advTm="49639"/>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613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p:cTn id="7" fill="hold" display="0">
                  <p:stCondLst>
                    <p:cond delay="indefinite"/>
                  </p:stCondLst>
                  <p:endCondLst>
                    <p:cond evt="onNext" delay="0">
                      <p:tgtEl>
                        <p:sldTgt/>
                      </p:tgtEl>
                    </p:cond>
                    <p:cond evt="onPrev" delay="0">
                      <p:tgtEl>
                        <p:sldTgt/>
                      </p:tgtEl>
                    </p:cond>
                  </p:end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2355748" y="703893"/>
            <a:ext cx="8915400" cy="5051686"/>
          </a:xfrm>
        </p:spPr>
        <p:txBody>
          <a:bodyPr>
            <a:normAutofit/>
          </a:bodyPr>
          <a:lstStyle/>
          <a:p>
            <a:pPr>
              <a:buNone/>
            </a:pPr>
            <a:r>
              <a:rPr lang="it-IT" sz="2800" dirty="0" smtClean="0">
                <a:solidFill>
                  <a:schemeClr val="tx1"/>
                </a:solidFill>
              </a:rPr>
              <a:t>	Il popolo costrinse, quindi, il re a rendere omaggio alla coccarda </a:t>
            </a:r>
            <a:r>
              <a:rPr lang="it-IT" sz="2800" b="1" dirty="0" smtClean="0">
                <a:solidFill>
                  <a:schemeClr val="tx1"/>
                </a:solidFill>
              </a:rPr>
              <a:t>bianca, rossa e blu </a:t>
            </a:r>
            <a:r>
              <a:rPr lang="it-IT" sz="2800" dirty="0" smtClean="0">
                <a:solidFill>
                  <a:schemeClr val="tx1"/>
                </a:solidFill>
              </a:rPr>
              <a:t>che i rivoltosi avevano eletto come emblema nazionale, scaturita dall’unione della monarchia(bianco come il giglio) e del popolo di Parigi(rosso e blu).</a:t>
            </a:r>
            <a:endParaRPr lang="it-IT" sz="2800" dirty="0">
              <a:solidFill>
                <a:schemeClr val="tx1"/>
              </a:solidFill>
            </a:endParaRPr>
          </a:p>
        </p:txBody>
      </p:sp>
      <p:pic>
        <p:nvPicPr>
          <p:cNvPr id="5" name="Inno nazionale Francia La Marsigliese - La Marseillaise.mp3">
            <a:hlinkClick r:id="" action="ppaction://media"/>
          </p:cNvPr>
          <p:cNvPicPr>
            <a:picLocks noRot="1" noChangeAspect="1"/>
          </p:cNvPicPr>
          <p:nvPr>
            <a:audioFile r:link="rId3"/>
            <p:extLst>
              <p:ext uri="{DAA4B4D4-6D71-4841-9C94-3DE7FCFB9230}">
                <p14:media xmlns:p14="http://schemas.microsoft.com/office/powerpoint/2010/main" r:link="rId2"/>
              </p:ext>
            </p:extLst>
          </p:nvPr>
        </p:nvPicPr>
        <p:blipFill>
          <a:blip r:embed="rId6"/>
          <a:stretch>
            <a:fillRect/>
          </a:stretch>
        </p:blipFill>
        <p:spPr>
          <a:xfrm>
            <a:off x="11887200" y="6553200"/>
            <a:ext cx="304800" cy="304800"/>
          </a:xfrm>
          <a:prstGeom prst="rect">
            <a:avLst/>
          </a:prstGeom>
        </p:spPr>
      </p:pic>
      <p:pic>
        <p:nvPicPr>
          <p:cNvPr id="6" name="Immagine 5" descr="images.jpg"/>
          <p:cNvPicPr>
            <a:picLocks noChangeAspect="1"/>
          </p:cNvPicPr>
          <p:nvPr/>
        </p:nvPicPr>
        <p:blipFill>
          <a:blip r:embed="rId7"/>
          <a:stretch>
            <a:fillRect/>
          </a:stretch>
        </p:blipFill>
        <p:spPr>
          <a:xfrm>
            <a:off x="4781538" y="3373184"/>
            <a:ext cx="5461838" cy="3247072"/>
          </a:xfrm>
          <a:prstGeom prst="rect">
            <a:avLst/>
          </a:prstGeom>
          <a:ln>
            <a:noFill/>
          </a:ln>
          <a:effectLst>
            <a:outerShdw blurRad="292100" dist="139700" dir="2700000" algn="tl" rotWithShape="0">
              <a:srgbClr val="333333">
                <a:alpha val="65000"/>
              </a:srgbClr>
            </a:outerShdw>
            <a:softEdge rad="317500"/>
          </a:effectLst>
          <a:scene3d>
            <a:camera prst="perspectiveLeft"/>
            <a:lightRig rig="threePt" dir="t"/>
          </a:scene3d>
        </p:spPr>
      </p:pic>
    </p:spTree>
    <p:custDataLst>
      <p:tags r:id="rId1"/>
    </p:custDataLst>
  </p:cSld>
  <p:clrMapOvr>
    <a:masterClrMapping/>
  </p:clrMapOvr>
  <p:transition xmlns:p14="http://schemas.microsoft.com/office/powerpoint/2010/main" advTm="12792"/>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50" presetClass="entr" presetSubtype="0" decel="10000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1000" fill="hold"/>
                                        <p:tgtEl>
                                          <p:spTgt spid="6"/>
                                        </p:tgtEl>
                                        <p:attrNameLst>
                                          <p:attrName>ppt_w</p:attrName>
                                        </p:attrNameLst>
                                      </p:cBhvr>
                                      <p:tavLst>
                                        <p:tav tm="0">
                                          <p:val>
                                            <p:strVal val="#ppt_w+.3"/>
                                          </p:val>
                                        </p:tav>
                                        <p:tav tm="100000">
                                          <p:val>
                                            <p:strVal val="#ppt_w"/>
                                          </p:val>
                                        </p:tav>
                                      </p:tavLst>
                                    </p:anim>
                                    <p:anim calcmode="lin" valueType="num">
                                      <p:cBhvr>
                                        <p:cTn id="12" dur="1000" fill="hold"/>
                                        <p:tgtEl>
                                          <p:spTgt spid="6"/>
                                        </p:tgtEl>
                                        <p:attrNameLst>
                                          <p:attrName>ppt_h</p:attrName>
                                        </p:attrNameLst>
                                      </p:cBhvr>
                                      <p:tavLst>
                                        <p:tav tm="0">
                                          <p:val>
                                            <p:strVal val="#ppt_h"/>
                                          </p:val>
                                        </p:tav>
                                        <p:tav tm="100000">
                                          <p:val>
                                            <p:strVal val="#ppt_h"/>
                                          </p:val>
                                        </p:tav>
                                      </p:tavLst>
                                    </p:anim>
                                    <p:animEffect transition="in" filter="fade">
                                      <p:cBhvr>
                                        <p:cTn id="13"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numSld="4" showWhenStopped="0">
                <p:cTn id="14"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2612379" y="449012"/>
            <a:ext cx="8911687" cy="1280890"/>
          </a:xfrm>
        </p:spPr>
        <p:txBody>
          <a:bodyPr/>
          <a:lstStyle/>
          <a:p>
            <a:r>
              <a:rPr lang="it-IT" dirty="0" smtClean="0"/>
              <a:t>La dichiarazione dei diritti dell’uomo e del cittadino…</a:t>
            </a:r>
            <a:endParaRPr lang="it-IT" dirty="0"/>
          </a:p>
        </p:txBody>
      </p:sp>
      <p:pic>
        <p:nvPicPr>
          <p:cNvPr id="4" name="Segnaposto contenuto 3" descr="Declaration_of_the_Rights_of_Man_and_of_the_Citizen_in_1789.jpg"/>
          <p:cNvPicPr>
            <a:picLocks noGrp="1" noChangeAspect="1"/>
          </p:cNvPicPr>
          <p:nvPr>
            <p:ph idx="1"/>
          </p:nvPr>
        </p:nvPicPr>
        <p:blipFill>
          <a:blip r:embed="rId3"/>
          <a:stretch>
            <a:fillRect/>
          </a:stretch>
        </p:blipFill>
        <p:spPr>
          <a:xfrm>
            <a:off x="818616" y="1583076"/>
            <a:ext cx="3772838" cy="4963639"/>
          </a:xfrm>
          <a:prstGeom prst="roundRect">
            <a:avLst>
              <a:gd name="adj" fmla="val 8594"/>
            </a:avLst>
          </a:prstGeom>
          <a:solidFill>
            <a:srgbClr val="FFFFFF">
              <a:shade val="85000"/>
            </a:srgbClr>
          </a:solidFill>
          <a:ln>
            <a:noFill/>
          </a:ln>
          <a:effectLst>
            <a:reflection blurRad="12700" stA="38000" endPos="28000" dist="5000" dir="5400000" sy="-100000" algn="bl" rotWithShape="0"/>
            <a:softEdge rad="127000"/>
          </a:effectLst>
          <a:scene3d>
            <a:camera prst="isometricOffAxis1Right"/>
            <a:lightRig rig="threePt" dir="t"/>
          </a:scene3d>
        </p:spPr>
      </p:pic>
      <p:sp>
        <p:nvSpPr>
          <p:cNvPr id="6" name="CasellaDiTesto 5"/>
          <p:cNvSpPr txBox="1"/>
          <p:nvPr/>
        </p:nvSpPr>
        <p:spPr>
          <a:xfrm>
            <a:off x="5058383" y="1848256"/>
            <a:ext cx="6809362" cy="1569660"/>
          </a:xfrm>
          <a:prstGeom prst="rect">
            <a:avLst/>
          </a:prstGeom>
          <a:noFill/>
        </p:spPr>
        <p:txBody>
          <a:bodyPr wrap="square" rtlCol="0">
            <a:spAutoFit/>
          </a:bodyPr>
          <a:lstStyle/>
          <a:p>
            <a:r>
              <a:rPr lang="it-IT" sz="2400" dirty="0" smtClean="0"/>
              <a:t>In seguito alle manifestazioni rivoltose del 1789 la costituente proclamò l’abolizioni dei diritti  feudali.  Alla fine dello stesso mese i  costituenti diffusero </a:t>
            </a:r>
            <a:endParaRPr lang="it-IT" sz="2400" dirty="0"/>
          </a:p>
        </p:txBody>
      </p:sp>
      <p:sp>
        <p:nvSpPr>
          <p:cNvPr id="5" name="CasellaDiTesto 4"/>
          <p:cNvSpPr txBox="1"/>
          <p:nvPr/>
        </p:nvSpPr>
        <p:spPr>
          <a:xfrm>
            <a:off x="5097294" y="3910518"/>
            <a:ext cx="5233481" cy="954107"/>
          </a:xfrm>
          <a:prstGeom prst="rect">
            <a:avLst/>
          </a:prstGeom>
          <a:noFill/>
        </p:spPr>
        <p:txBody>
          <a:bodyPr wrap="square" rtlCol="0">
            <a:spAutoFit/>
          </a:bodyPr>
          <a:lstStyle/>
          <a:p>
            <a:r>
              <a:rPr lang="it-IT" sz="2800" dirty="0" smtClean="0"/>
              <a:t>La dichiarazione dei diritti dell’uomo e del cittadino</a:t>
            </a:r>
            <a:endParaRPr lang="it-IT" sz="2800" dirty="0"/>
          </a:p>
        </p:txBody>
      </p:sp>
      <p:sp>
        <p:nvSpPr>
          <p:cNvPr id="7" name="CasellaDiTesto 6"/>
          <p:cNvSpPr txBox="1"/>
          <p:nvPr/>
        </p:nvSpPr>
        <p:spPr>
          <a:xfrm>
            <a:off x="5116750" y="5331555"/>
            <a:ext cx="7075250" cy="1200329"/>
          </a:xfrm>
          <a:prstGeom prst="rect">
            <a:avLst/>
          </a:prstGeom>
          <a:noFill/>
        </p:spPr>
        <p:txBody>
          <a:bodyPr wrap="square" rtlCol="0">
            <a:spAutoFit/>
          </a:bodyPr>
          <a:lstStyle/>
          <a:p>
            <a:r>
              <a:rPr lang="it-IT" sz="2400" dirty="0" smtClean="0"/>
              <a:t>Un testo che sanciva l’eguaglianza di fronte alla legge,  la libertà dell’individuo  e la sovranità popolare</a:t>
            </a:r>
            <a:endParaRPr lang="it-IT" sz="2400" dirty="0"/>
          </a:p>
        </p:txBody>
      </p:sp>
    </p:spTree>
    <p:custDataLst>
      <p:tags r:id="rId1"/>
    </p:custDataLst>
    <p:extLst>
      <p:ext uri="{BB962C8B-B14F-4D97-AF65-F5344CB8AC3E}">
        <p14:creationId xmlns:p14="http://schemas.microsoft.com/office/powerpoint/2010/main" val="2595612273"/>
      </p:ext>
    </p:extLst>
  </p:cSld>
  <p:clrMapOvr>
    <a:masterClrMapping/>
  </p:clrMapOvr>
  <p:transition xmlns:p14="http://schemas.microsoft.com/office/powerpoint/2010/main" advTm="16256"/>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0" presetClass="entr" presetSubtype="0" decel="10000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1000" fill="hold"/>
                                        <p:tgtEl>
                                          <p:spTgt spid="5"/>
                                        </p:tgtEl>
                                        <p:attrNameLst>
                                          <p:attrName>ppt_w</p:attrName>
                                        </p:attrNameLst>
                                      </p:cBhvr>
                                      <p:tavLst>
                                        <p:tav tm="0">
                                          <p:val>
                                            <p:strVal val="#ppt_w+.3"/>
                                          </p:val>
                                        </p:tav>
                                        <p:tav tm="100000">
                                          <p:val>
                                            <p:strVal val="#ppt_w"/>
                                          </p:val>
                                        </p:tav>
                                      </p:tavLst>
                                    </p:anim>
                                    <p:anim calcmode="lin" valueType="num">
                                      <p:cBhvr>
                                        <p:cTn id="13" dur="1000" fill="hold"/>
                                        <p:tgtEl>
                                          <p:spTgt spid="5"/>
                                        </p:tgtEl>
                                        <p:attrNameLst>
                                          <p:attrName>ppt_h</p:attrName>
                                        </p:attrNameLst>
                                      </p:cBhvr>
                                      <p:tavLst>
                                        <p:tav tm="0">
                                          <p:val>
                                            <p:strVal val="#ppt_h"/>
                                          </p:val>
                                        </p:tav>
                                        <p:tav tm="100000">
                                          <p:val>
                                            <p:strVal val="#ppt_h"/>
                                          </p:val>
                                        </p:tav>
                                      </p:tavLst>
                                    </p:anim>
                                    <p:animEffect transition="in" filter="fade">
                                      <p:cBhvr>
                                        <p:cTn id="14" dur="10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9"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dissolve">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54" presetClass="entr" presetSubtype="0" accel="100000"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p:cTn id="24" dur="500" fill="hold"/>
                                        <p:tgtEl>
                                          <p:spTgt spid="4"/>
                                        </p:tgtEl>
                                        <p:attrNameLst>
                                          <p:attrName>ppt_w</p:attrName>
                                        </p:attrNameLst>
                                      </p:cBhvr>
                                      <p:tavLst>
                                        <p:tav tm="0">
                                          <p:val>
                                            <p:strVal val="#ppt_w*0.05"/>
                                          </p:val>
                                        </p:tav>
                                        <p:tav tm="100000">
                                          <p:val>
                                            <p:strVal val="#ppt_w"/>
                                          </p:val>
                                        </p:tav>
                                      </p:tavLst>
                                    </p:anim>
                                    <p:anim calcmode="lin" valueType="num">
                                      <p:cBhvr>
                                        <p:cTn id="25" dur="500" fill="hold"/>
                                        <p:tgtEl>
                                          <p:spTgt spid="4"/>
                                        </p:tgtEl>
                                        <p:attrNameLst>
                                          <p:attrName>ppt_h</p:attrName>
                                        </p:attrNameLst>
                                      </p:cBhvr>
                                      <p:tavLst>
                                        <p:tav tm="0">
                                          <p:val>
                                            <p:strVal val="#ppt_h"/>
                                          </p:val>
                                        </p:tav>
                                        <p:tav tm="100000">
                                          <p:val>
                                            <p:strVal val="#ppt_h"/>
                                          </p:val>
                                        </p:tav>
                                      </p:tavLst>
                                    </p:anim>
                                    <p:anim calcmode="lin" valueType="num">
                                      <p:cBhvr>
                                        <p:cTn id="26" dur="500" fill="hold"/>
                                        <p:tgtEl>
                                          <p:spTgt spid="4"/>
                                        </p:tgtEl>
                                        <p:attrNameLst>
                                          <p:attrName>ppt_x</p:attrName>
                                        </p:attrNameLst>
                                      </p:cBhvr>
                                      <p:tavLst>
                                        <p:tav tm="0">
                                          <p:val>
                                            <p:strVal val="#ppt_x-.2"/>
                                          </p:val>
                                        </p:tav>
                                        <p:tav tm="100000">
                                          <p:val>
                                            <p:strVal val="#ppt_x"/>
                                          </p:val>
                                        </p:tav>
                                      </p:tavLst>
                                    </p:anim>
                                    <p:anim calcmode="lin" valueType="num">
                                      <p:cBhvr>
                                        <p:cTn id="27" dur="500" fill="hold"/>
                                        <p:tgtEl>
                                          <p:spTgt spid="4"/>
                                        </p:tgtEl>
                                        <p:attrNameLst>
                                          <p:attrName>ppt_y</p:attrName>
                                        </p:attrNameLst>
                                      </p:cBhvr>
                                      <p:tavLst>
                                        <p:tav tm="0">
                                          <p:val>
                                            <p:strVal val="#ppt_y"/>
                                          </p:val>
                                        </p:tav>
                                        <p:tav tm="100000">
                                          <p:val>
                                            <p:strVal val="#ppt_y"/>
                                          </p:val>
                                        </p:tav>
                                      </p:tavLst>
                                    </p:anim>
                                    <p:animEffect transition="in" filter="fade">
                                      <p:cBhvr>
                                        <p:cTn id="2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5" grpId="0"/>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La marcia su </a:t>
            </a:r>
            <a:r>
              <a:rPr lang="it-IT" dirty="0" err="1" smtClean="0"/>
              <a:t>Versailles…</a:t>
            </a:r>
            <a:endParaRPr lang="it-IT" dirty="0"/>
          </a:p>
        </p:txBody>
      </p:sp>
      <p:sp>
        <p:nvSpPr>
          <p:cNvPr id="3" name="Segnaposto contenuto 2"/>
          <p:cNvSpPr>
            <a:spLocks noGrp="1"/>
          </p:cNvSpPr>
          <p:nvPr>
            <p:ph idx="1"/>
          </p:nvPr>
        </p:nvSpPr>
        <p:spPr>
          <a:xfrm>
            <a:off x="5760429" y="1653702"/>
            <a:ext cx="5601477" cy="4893013"/>
          </a:xfrm>
        </p:spPr>
        <p:txBody>
          <a:bodyPr>
            <a:normAutofit lnSpcReduction="10000"/>
          </a:bodyPr>
          <a:lstStyle/>
          <a:p>
            <a:pPr>
              <a:buNone/>
            </a:pPr>
            <a:r>
              <a:rPr lang="it-IT" sz="2400" dirty="0" smtClean="0">
                <a:solidFill>
                  <a:schemeClr val="tx1"/>
                </a:solidFill>
              </a:rPr>
              <a:t>	Dopo la presa della Bastiglia che aveva visto protagonisti soprattutto popolani maschi, in autunno a far sentire la propria voce furono essenzialmente le </a:t>
            </a:r>
            <a:r>
              <a:rPr lang="it-IT" sz="2400" b="1" dirty="0" smtClean="0">
                <a:solidFill>
                  <a:schemeClr val="tx1"/>
                </a:solidFill>
              </a:rPr>
              <a:t>donne parigine</a:t>
            </a:r>
            <a:r>
              <a:rPr lang="it-IT" sz="2400" dirty="0" smtClean="0">
                <a:solidFill>
                  <a:schemeClr val="tx1"/>
                </a:solidFill>
              </a:rPr>
              <a:t>.</a:t>
            </a:r>
          </a:p>
          <a:p>
            <a:pPr>
              <a:buNone/>
            </a:pPr>
            <a:r>
              <a:rPr lang="it-IT" sz="2400" dirty="0" smtClean="0">
                <a:solidFill>
                  <a:schemeClr val="tx1"/>
                </a:solidFill>
              </a:rPr>
              <a:t>	A ottobre si svolse una marcia verso la reggia di Versailles  che si concluse con il  trasferimento forzato del re e della corte a Parigi, sotto il controllo dell’Assemblea e del popolo in armi</a:t>
            </a:r>
            <a:r>
              <a:rPr lang="it-IT" dirty="0" smtClean="0">
                <a:solidFill>
                  <a:schemeClr val="tx1"/>
                </a:solidFill>
              </a:rPr>
              <a:t>. </a:t>
            </a:r>
            <a:endParaRPr lang="it-IT" dirty="0">
              <a:solidFill>
                <a:schemeClr val="tx1"/>
              </a:solidFill>
            </a:endParaRPr>
          </a:p>
        </p:txBody>
      </p:sp>
      <p:pic>
        <p:nvPicPr>
          <p:cNvPr id="4" name="Immagine 3" descr="versailles_rivoluzione_francese.jpg"/>
          <p:cNvPicPr>
            <a:picLocks noChangeAspect="1"/>
          </p:cNvPicPr>
          <p:nvPr/>
        </p:nvPicPr>
        <p:blipFill>
          <a:blip r:embed="rId3"/>
          <a:stretch>
            <a:fillRect/>
          </a:stretch>
        </p:blipFill>
        <p:spPr>
          <a:xfrm>
            <a:off x="733421" y="2003899"/>
            <a:ext cx="5245115" cy="3910518"/>
          </a:xfrm>
          <a:prstGeom prst="roundRect">
            <a:avLst>
              <a:gd name="adj" fmla="val 8594"/>
            </a:avLst>
          </a:prstGeom>
          <a:solidFill>
            <a:srgbClr val="FFFFFF">
              <a:shade val="85000"/>
            </a:srgbClr>
          </a:solidFill>
          <a:ln>
            <a:noFill/>
          </a:ln>
          <a:effectLst>
            <a:reflection blurRad="12700" stA="38000" endPos="28000" dist="5000" dir="5400000" sy="-100000" algn="bl" rotWithShape="0"/>
            <a:softEdge rad="127000"/>
          </a:effectLst>
          <a:scene3d>
            <a:camera prst="perspectiveRight"/>
            <a:lightRig rig="threePt" dir="t"/>
          </a:scene3d>
        </p:spPr>
      </p:pic>
    </p:spTree>
    <p:custDataLst>
      <p:tags r:id="rId1"/>
    </p:custDataLst>
  </p:cSld>
  <p:clrMapOvr>
    <a:masterClrMapping/>
  </p:clrMapOvr>
  <p:transition xmlns:p14="http://schemas.microsoft.com/office/powerpoint/2010/main" advTm="21871"/>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rot="21252364">
            <a:off x="2633872" y="2756172"/>
            <a:ext cx="7710825" cy="1913106"/>
          </a:xfrm>
        </p:spPr>
        <p:txBody>
          <a:bodyPr>
            <a:normAutofit fontScale="77500" lnSpcReduction="20000"/>
          </a:bodyPr>
          <a:lstStyle/>
          <a:p>
            <a:pPr algn="ctr">
              <a:buNone/>
            </a:pPr>
            <a:r>
              <a:rPr lang="it-IT" sz="9600" dirty="0" smtClean="0">
                <a:solidFill>
                  <a:schemeClr val="tx1"/>
                </a:solidFill>
                <a:effectLst>
                  <a:reflection blurRad="6350" stA="55000" endA="300" endPos="45500" dir="5400000" sy="-100000" algn="bl" rotWithShape="0"/>
                </a:effectLst>
                <a:latin typeface="Vladimir Script" pitchFamily="66" charset="0"/>
              </a:rPr>
              <a:t>Fine prima parte!</a:t>
            </a:r>
            <a:endParaRPr lang="it-IT" sz="9600" dirty="0">
              <a:solidFill>
                <a:schemeClr val="tx1"/>
              </a:solidFill>
              <a:effectLst>
                <a:reflection blurRad="6350" stA="55000" endA="300" endPos="45500" dir="5400000" sy="-100000" algn="bl" rotWithShape="0"/>
              </a:effectLst>
              <a:latin typeface="Vladimir Script" pitchFamily="66" charset="0"/>
            </a:endParaRPr>
          </a:p>
        </p:txBody>
      </p:sp>
      <p:sp>
        <p:nvSpPr>
          <p:cNvPr id="4" name="CasellaDiTesto 3"/>
          <p:cNvSpPr txBox="1"/>
          <p:nvPr/>
        </p:nvSpPr>
        <p:spPr>
          <a:xfrm>
            <a:off x="1614793" y="719846"/>
            <a:ext cx="10136220" cy="954107"/>
          </a:xfrm>
          <a:prstGeom prst="rect">
            <a:avLst/>
          </a:prstGeom>
          <a:noFill/>
        </p:spPr>
        <p:txBody>
          <a:bodyPr wrap="square" rtlCol="0">
            <a:spAutoFit/>
          </a:bodyPr>
          <a:lstStyle/>
          <a:p>
            <a:r>
              <a:rPr lang="it-IT" sz="2800" dirty="0" smtClean="0"/>
              <a:t>Realizzato da:  </a:t>
            </a:r>
            <a:r>
              <a:rPr lang="it-IT" sz="2800" dirty="0" err="1" smtClean="0"/>
              <a:t>Gianguzzo</a:t>
            </a:r>
            <a:r>
              <a:rPr lang="it-IT" sz="2800" dirty="0" smtClean="0"/>
              <a:t> Viviana, Monastra Federica, Russo Chiara e </a:t>
            </a:r>
            <a:r>
              <a:rPr lang="it-IT" sz="2800" dirty="0" err="1" smtClean="0"/>
              <a:t>Scafidi</a:t>
            </a:r>
            <a:r>
              <a:rPr lang="it-IT" sz="2800" dirty="0" smtClean="0"/>
              <a:t> Miriam</a:t>
            </a:r>
          </a:p>
        </p:txBody>
      </p:sp>
      <p:sp>
        <p:nvSpPr>
          <p:cNvPr id="5" name="CasellaDiTesto 4"/>
          <p:cNvSpPr txBox="1"/>
          <p:nvPr/>
        </p:nvSpPr>
        <p:spPr>
          <a:xfrm>
            <a:off x="1595335" y="1870263"/>
            <a:ext cx="6147881" cy="3970318"/>
          </a:xfrm>
          <a:prstGeom prst="rect">
            <a:avLst/>
          </a:prstGeom>
          <a:noFill/>
        </p:spPr>
        <p:txBody>
          <a:bodyPr wrap="square" rtlCol="0">
            <a:spAutoFit/>
          </a:bodyPr>
          <a:lstStyle/>
          <a:p>
            <a:r>
              <a:rPr lang="it-IT" sz="2800" dirty="0" smtClean="0"/>
              <a:t>Istituto statale di istruzione superiore “</a:t>
            </a:r>
            <a:r>
              <a:rPr lang="it-IT" sz="2800" dirty="0" err="1" smtClean="0"/>
              <a:t>Sciascia-Fermi</a:t>
            </a:r>
            <a:r>
              <a:rPr lang="it-IT" sz="2800" dirty="0" smtClean="0"/>
              <a:t>” </a:t>
            </a:r>
          </a:p>
          <a:p>
            <a:endParaRPr lang="it-IT" sz="2800" dirty="0" smtClean="0"/>
          </a:p>
          <a:p>
            <a:r>
              <a:rPr lang="it-IT" sz="2800" dirty="0" smtClean="0"/>
              <a:t>Docente coordinatore: </a:t>
            </a:r>
            <a:r>
              <a:rPr lang="it-IT" sz="2800" dirty="0" err="1" smtClean="0"/>
              <a:t>Danisi</a:t>
            </a:r>
            <a:r>
              <a:rPr lang="it-IT" sz="2800" dirty="0" smtClean="0"/>
              <a:t> Francesca</a:t>
            </a:r>
          </a:p>
          <a:p>
            <a:endParaRPr lang="it-IT" sz="2800" dirty="0" smtClean="0"/>
          </a:p>
          <a:p>
            <a:r>
              <a:rPr lang="it-IT" sz="2800" dirty="0" smtClean="0"/>
              <a:t>Classe IV B </a:t>
            </a:r>
          </a:p>
          <a:p>
            <a:endParaRPr lang="it-IT" sz="2800" dirty="0" smtClean="0"/>
          </a:p>
          <a:p>
            <a:r>
              <a:rPr lang="it-IT" sz="2800" dirty="0" smtClean="0"/>
              <a:t>Anno Scolastico 2014/2015 </a:t>
            </a:r>
            <a:endParaRPr lang="it-IT" sz="2800" dirty="0"/>
          </a:p>
        </p:txBody>
      </p:sp>
    </p:spTree>
    <p:custDataLst>
      <p:tags r:id="rId1"/>
    </p:custDataLst>
  </p:cSld>
  <p:clrMapOvr>
    <a:masterClrMapping/>
  </p:clrMapOvr>
  <p:transition xmlns:p14="http://schemas.microsoft.com/office/powerpoint/2010/main" advTm="28751"/>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
                                        </p:tgtEl>
                                        <p:attrNameLst>
                                          <p:attrName>ppt_y</p:attrName>
                                        </p:attrNameLst>
                                      </p:cBhvr>
                                      <p:tavLst>
                                        <p:tav tm="0">
                                          <p:val>
                                            <p:strVal val="#ppt_y"/>
                                          </p:val>
                                        </p:tav>
                                        <p:tav tm="100000">
                                          <p:val>
                                            <p:strVal val="#ppt_y"/>
                                          </p:val>
                                        </p:tav>
                                      </p:tavLst>
                                    </p:anim>
                                    <p:anim calcmode="lin" valueType="num">
                                      <p:cBhvr>
                                        <p:cTn id="9" dur="5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9" presetClass="entr" presetSubtype="0"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dissolve">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xit" presetSubtype="4" fill="hold" grpId="1" nodeType="clickEffect">
                                  <p:stCondLst>
                                    <p:cond delay="0"/>
                                  </p:stCondLst>
                                  <p:childTnLst>
                                    <p:anim calcmode="lin" valueType="num">
                                      <p:cBhvr additive="base">
                                        <p:cTn id="20" dur="500"/>
                                        <p:tgtEl>
                                          <p:spTgt spid="5"/>
                                        </p:tgtEl>
                                        <p:attrNameLst>
                                          <p:attrName>ppt_x</p:attrName>
                                        </p:attrNameLst>
                                      </p:cBhvr>
                                      <p:tavLst>
                                        <p:tav tm="0">
                                          <p:val>
                                            <p:strVal val="ppt_x"/>
                                          </p:val>
                                        </p:tav>
                                        <p:tav tm="100000">
                                          <p:val>
                                            <p:strVal val="ppt_x"/>
                                          </p:val>
                                        </p:tav>
                                      </p:tavLst>
                                    </p:anim>
                                    <p:anim calcmode="lin" valueType="num">
                                      <p:cBhvr additive="base">
                                        <p:cTn id="21" dur="500"/>
                                        <p:tgtEl>
                                          <p:spTgt spid="5"/>
                                        </p:tgtEl>
                                        <p:attrNameLst>
                                          <p:attrName>ppt_y</p:attrName>
                                        </p:attrNameLst>
                                      </p:cBhvr>
                                      <p:tavLst>
                                        <p:tav tm="0">
                                          <p:val>
                                            <p:strVal val="ppt_y"/>
                                          </p:val>
                                        </p:tav>
                                        <p:tav tm="100000">
                                          <p:val>
                                            <p:strVal val="1+ppt_h/2"/>
                                          </p:val>
                                        </p:tav>
                                      </p:tavLst>
                                    </p:anim>
                                    <p:set>
                                      <p:cBhvr>
                                        <p:cTn id="22" dur="1" fill="hold">
                                          <p:stCondLst>
                                            <p:cond delay="499"/>
                                          </p:stCondLst>
                                        </p:cTn>
                                        <p:tgtEl>
                                          <p:spTgt spid="5"/>
                                        </p:tgtEl>
                                        <p:attrNameLst>
                                          <p:attrName>style.visibility</p:attrName>
                                        </p:attrNameLst>
                                      </p:cBhvr>
                                      <p:to>
                                        <p:strVal val="hidden"/>
                                      </p:to>
                                    </p:set>
                                  </p:childTnLst>
                                </p:cTn>
                              </p:par>
                              <p:par>
                                <p:cTn id="23" presetID="2" presetClass="exit" presetSubtype="4" fill="hold" grpId="1" nodeType="withEffect">
                                  <p:stCondLst>
                                    <p:cond delay="0"/>
                                  </p:stCondLst>
                                  <p:iterate type="lt">
                                    <p:tmPct val="0"/>
                                  </p:iterate>
                                  <p:childTnLst>
                                    <p:anim calcmode="lin" valueType="num">
                                      <p:cBhvr additive="base">
                                        <p:cTn id="24" dur="500"/>
                                        <p:tgtEl>
                                          <p:spTgt spid="4"/>
                                        </p:tgtEl>
                                        <p:attrNameLst>
                                          <p:attrName>ppt_x</p:attrName>
                                        </p:attrNameLst>
                                      </p:cBhvr>
                                      <p:tavLst>
                                        <p:tav tm="0">
                                          <p:val>
                                            <p:strVal val="ppt_x"/>
                                          </p:val>
                                        </p:tav>
                                        <p:tav tm="100000">
                                          <p:val>
                                            <p:strVal val="ppt_x"/>
                                          </p:val>
                                        </p:tav>
                                      </p:tavLst>
                                    </p:anim>
                                    <p:anim calcmode="lin" valueType="num">
                                      <p:cBhvr additive="base">
                                        <p:cTn id="25" dur="500"/>
                                        <p:tgtEl>
                                          <p:spTgt spid="4"/>
                                        </p:tgtEl>
                                        <p:attrNameLst>
                                          <p:attrName>ppt_y</p:attrName>
                                        </p:attrNameLst>
                                      </p:cBhvr>
                                      <p:tavLst>
                                        <p:tav tm="0">
                                          <p:val>
                                            <p:strVal val="ppt_y"/>
                                          </p:val>
                                        </p:tav>
                                        <p:tav tm="100000">
                                          <p:val>
                                            <p:strVal val="1+ppt_h/2"/>
                                          </p:val>
                                        </p:tav>
                                      </p:tavLst>
                                    </p:anim>
                                    <p:set>
                                      <p:cBhvr>
                                        <p:cTn id="26" dur="1" fill="hold">
                                          <p:stCondLst>
                                            <p:cond delay="499"/>
                                          </p:stCondLst>
                                        </p:cTn>
                                        <p:tgtEl>
                                          <p:spTgt spid="4"/>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56" presetClass="entr" presetSubtype="0" fill="hold" grpId="0" nodeType="clickEffect">
                                  <p:stCondLst>
                                    <p:cond delay="0"/>
                                  </p:stCondLst>
                                  <p:iterate type="lt">
                                    <p:tmPct val="10000"/>
                                  </p:iterate>
                                  <p:childTnLst>
                                    <p:set>
                                      <p:cBhvr>
                                        <p:cTn id="30" dur="1" fill="hold">
                                          <p:stCondLst>
                                            <p:cond delay="0"/>
                                          </p:stCondLst>
                                        </p:cTn>
                                        <p:tgtEl>
                                          <p:spTgt spid="3">
                                            <p:txEl>
                                              <p:pRg st="0" end="0"/>
                                            </p:txEl>
                                          </p:spTgt>
                                        </p:tgtEl>
                                        <p:attrNameLst>
                                          <p:attrName>style.visibility</p:attrName>
                                        </p:attrNameLst>
                                      </p:cBhvr>
                                      <p:to>
                                        <p:strVal val="visible"/>
                                      </p:to>
                                    </p:set>
                                    <p:anim by="(-#ppt_w*2)" calcmode="lin" valueType="num">
                                      <p:cBhvr rctx="PPT">
                                        <p:cTn id="31" dur="500" autoRev="1" fill="hold">
                                          <p:stCondLst>
                                            <p:cond delay="0"/>
                                          </p:stCondLst>
                                        </p:cTn>
                                        <p:tgtEl>
                                          <p:spTgt spid="3">
                                            <p:txEl>
                                              <p:pRg st="0" end="0"/>
                                            </p:txEl>
                                          </p:spTgt>
                                        </p:tgtEl>
                                        <p:attrNameLst>
                                          <p:attrName>ppt_w</p:attrName>
                                        </p:attrNameLst>
                                      </p:cBhvr>
                                    </p:anim>
                                    <p:anim by="(#ppt_w*0.50)" calcmode="lin" valueType="num">
                                      <p:cBhvr>
                                        <p:cTn id="32" dur="500" decel="50000" autoRev="1" fill="hold">
                                          <p:stCondLst>
                                            <p:cond delay="0"/>
                                          </p:stCondLst>
                                        </p:cTn>
                                        <p:tgtEl>
                                          <p:spTgt spid="3">
                                            <p:txEl>
                                              <p:pRg st="0" end="0"/>
                                            </p:txEl>
                                          </p:spTgt>
                                        </p:tgtEl>
                                        <p:attrNameLst>
                                          <p:attrName>ppt_x</p:attrName>
                                        </p:attrNameLst>
                                      </p:cBhvr>
                                    </p:anim>
                                    <p:anim from="(-#ppt_h/2)" to="(#ppt_y)" calcmode="lin" valueType="num">
                                      <p:cBhvr>
                                        <p:cTn id="33" dur="1000" fill="hold">
                                          <p:stCondLst>
                                            <p:cond delay="0"/>
                                          </p:stCondLst>
                                        </p:cTn>
                                        <p:tgtEl>
                                          <p:spTgt spid="3">
                                            <p:txEl>
                                              <p:pRg st="0" end="0"/>
                                            </p:txEl>
                                          </p:spTgt>
                                        </p:tgtEl>
                                        <p:attrNameLst>
                                          <p:attrName>ppt_y</p:attrName>
                                        </p:attrNameLst>
                                      </p:cBhvr>
                                    </p:anim>
                                    <p:animRot by="21600000">
                                      <p:cBhvr>
                                        <p:cTn id="34" dur="1000" fill="hold">
                                          <p:stCondLst>
                                            <p:cond delay="0"/>
                                          </p:stCondLst>
                                        </p:cTn>
                                        <p:tgtEl>
                                          <p:spTgt spid="3">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P spid="4" grpId="1"/>
      <p:bldP spid="5" grpId="0"/>
      <p:bldP spid="5" grpId="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633683" y="624110"/>
            <a:ext cx="9870930" cy="1280890"/>
          </a:xfrm>
        </p:spPr>
        <p:txBody>
          <a:bodyPr>
            <a:noAutofit/>
          </a:bodyPr>
          <a:lstStyle/>
          <a:p>
            <a:pPr algn="r"/>
            <a:r>
              <a:rPr lang="it-IT" sz="8000" dirty="0" smtClean="0">
                <a:solidFill>
                  <a:schemeClr val="tx1"/>
                </a:solidFill>
                <a:latin typeface="CordiaUPC" panose="020B0304020202020204" pitchFamily="34" charset="-34"/>
                <a:cs typeface="CordiaUPC" panose="020B0304020202020204" pitchFamily="34" charset="-34"/>
              </a:rPr>
              <a:t>… un </a:t>
            </a:r>
            <a:r>
              <a:rPr lang="it-IT" sz="8000" dirty="0" smtClean="0">
                <a:solidFill>
                  <a:schemeClr val="tx1"/>
                </a:solidFill>
                <a:latin typeface="CordiaUPC" panose="020B0304020202020204" pitchFamily="34" charset="-34"/>
                <a:cs typeface="CordiaUPC" panose="020B0304020202020204" pitchFamily="34" charset="-34"/>
              </a:rPr>
              <a:t>secolo prima!</a:t>
            </a:r>
            <a:endParaRPr lang="it-IT" sz="8000" dirty="0">
              <a:solidFill>
                <a:schemeClr val="tx1"/>
              </a:solidFill>
              <a:latin typeface="CordiaUPC" panose="020B0304020202020204" pitchFamily="34" charset="-34"/>
              <a:cs typeface="CordiaUPC" panose="020B0304020202020204" pitchFamily="34" charset="-34"/>
            </a:endParaRPr>
          </a:p>
        </p:txBody>
      </p:sp>
      <p:pic>
        <p:nvPicPr>
          <p:cNvPr id="4" name="Segnaposto contenuto 3"/>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2592925" y="1905000"/>
            <a:ext cx="2695411" cy="377825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6" name="CasellaDiTesto 5"/>
          <p:cNvSpPr txBox="1"/>
          <p:nvPr/>
        </p:nvSpPr>
        <p:spPr>
          <a:xfrm>
            <a:off x="6298542" y="2244530"/>
            <a:ext cx="5893458" cy="3477875"/>
          </a:xfrm>
          <a:prstGeom prst="rect">
            <a:avLst/>
          </a:prstGeom>
          <a:noFill/>
        </p:spPr>
        <p:txBody>
          <a:bodyPr wrap="square" rtlCol="0">
            <a:spAutoFit/>
          </a:bodyPr>
          <a:lstStyle/>
          <a:p>
            <a:r>
              <a:rPr lang="it-IT" sz="4400" dirty="0" smtClean="0">
                <a:latin typeface="CordiaUPC" panose="020B0304020202020204" pitchFamily="34" charset="-34"/>
                <a:cs typeface="CordiaUPC" panose="020B0304020202020204" pitchFamily="34" charset="-34"/>
              </a:rPr>
              <a:t>Luigi </a:t>
            </a:r>
            <a:r>
              <a:rPr lang="it-IT" sz="4400" dirty="0" smtClean="0">
                <a:latin typeface="CordiaUPC" panose="020B0304020202020204" pitchFamily="34" charset="-34"/>
                <a:cs typeface="CordiaUPC" panose="020B0304020202020204" pitchFamily="34" charset="-34"/>
              </a:rPr>
              <a:t>XIV salì al trono </a:t>
            </a:r>
            <a:r>
              <a:rPr lang="it-IT" sz="4400" dirty="0" smtClean="0">
                <a:latin typeface="CordiaUPC" panose="020B0304020202020204" pitchFamily="34" charset="-34"/>
                <a:cs typeface="CordiaUPC" panose="020B0304020202020204" pitchFamily="34" charset="-34"/>
              </a:rPr>
              <a:t>dopo la morte di Luigi XIII, diventando re all’età di soli cinque anni.</a:t>
            </a:r>
          </a:p>
        </p:txBody>
      </p:sp>
      <p:pic>
        <p:nvPicPr>
          <p:cNvPr id="5" name="CAMERA (2).WAV">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536192" y="6257544"/>
            <a:ext cx="304800" cy="304800"/>
          </a:xfrm>
          <a:prstGeom prst="rect">
            <a:avLst/>
          </a:prstGeom>
        </p:spPr>
      </p:pic>
    </p:spTree>
    <p:custDataLst>
      <p:tags r:id="rId1"/>
    </p:custDataLst>
    <p:extLst>
      <p:ext uri="{BB962C8B-B14F-4D97-AF65-F5344CB8AC3E}">
        <p14:creationId xmlns:p14="http://schemas.microsoft.com/office/powerpoint/2010/main" val="1316239688"/>
      </p:ext>
    </p:extLst>
  </p:cSld>
  <p:clrMapOvr>
    <a:masterClrMapping/>
  </p:clrMapOvr>
  <p:transition xmlns:p14="http://schemas.microsoft.com/office/powerpoint/2010/main" advTm="10109">
    <p:pull dir="r"/>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strVal val="#ppt_h"/>
                                          </p:val>
                                        </p:tav>
                                        <p:tav tm="100000">
                                          <p:val>
                                            <p:strVal val="#ppt_h"/>
                                          </p:val>
                                        </p:tav>
                                      </p:tavLst>
                                    </p:anim>
                                  </p:childTnLst>
                                </p:cTn>
                              </p:par>
                              <p:par>
                                <p:cTn id="9" presetID="1" presetClass="mediacall" presetSubtype="0" fill="hold" nodeType="withEffect">
                                  <p:stCondLst>
                                    <p:cond delay="0"/>
                                  </p:stCondLst>
                                  <p:childTnLst>
                                    <p:cmd type="call" cmd="playFrom(0.0)">
                                      <p:cBhvr>
                                        <p:cTn id="10" dur="49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11"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0127" y="1313643"/>
            <a:ext cx="6119315" cy="4391515"/>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3" name="Segnaposto contenuto 2"/>
          <p:cNvSpPr>
            <a:spLocks noGrp="1"/>
          </p:cNvSpPr>
          <p:nvPr>
            <p:ph idx="1"/>
          </p:nvPr>
        </p:nvSpPr>
        <p:spPr>
          <a:xfrm>
            <a:off x="7179014" y="770265"/>
            <a:ext cx="4617428" cy="5591623"/>
          </a:xfrm>
        </p:spPr>
        <p:txBody>
          <a:bodyPr>
            <a:noAutofit/>
          </a:bodyPr>
          <a:lstStyle/>
          <a:p>
            <a:pPr marL="0" indent="0">
              <a:buNone/>
            </a:pPr>
            <a:r>
              <a:rPr lang="it-IT" sz="3200" dirty="0" smtClean="0">
                <a:solidFill>
                  <a:schemeClr val="tx1"/>
                </a:solidFill>
                <a:latin typeface="CordiaUPC" panose="020B0304020202020204" pitchFamily="34" charset="-34"/>
                <a:cs typeface="CordiaUPC" panose="020B0304020202020204" pitchFamily="34" charset="-34"/>
              </a:rPr>
              <a:t>La </a:t>
            </a:r>
            <a:r>
              <a:rPr lang="it-IT" sz="3200" dirty="0">
                <a:solidFill>
                  <a:schemeClr val="tx1"/>
                </a:solidFill>
                <a:latin typeface="CordiaUPC" panose="020B0304020202020204" pitchFamily="34" charset="-34"/>
                <a:cs typeface="CordiaUPC" panose="020B0304020202020204" pitchFamily="34" charset="-34"/>
              </a:rPr>
              <a:t>madre assegnò la sua educazione al cardinale Mazzarino, il quale lo educò secondo i principi </a:t>
            </a:r>
            <a:r>
              <a:rPr lang="it-IT" sz="3200" dirty="0" smtClean="0">
                <a:solidFill>
                  <a:schemeClr val="tx1"/>
                </a:solidFill>
                <a:latin typeface="CordiaUPC" panose="020B0304020202020204" pitchFamily="34" charset="-34"/>
                <a:cs typeface="CordiaUPC" panose="020B0304020202020204" pitchFamily="34" charset="-34"/>
              </a:rPr>
              <a:t>dell'assolutismo.</a:t>
            </a:r>
          </a:p>
          <a:p>
            <a:pPr marL="0" indent="0">
              <a:buNone/>
            </a:pPr>
            <a:r>
              <a:rPr lang="it-IT" sz="3200" dirty="0" smtClean="0">
                <a:solidFill>
                  <a:schemeClr val="tx1"/>
                </a:solidFill>
                <a:latin typeface="CordiaUPC" panose="020B0304020202020204" pitchFamily="34" charset="-34"/>
                <a:cs typeface="CordiaUPC" panose="020B0304020202020204" pitchFamily="34" charset="-34"/>
              </a:rPr>
              <a:t>Divenuto </a:t>
            </a:r>
            <a:r>
              <a:rPr lang="it-IT" sz="3200" dirty="0">
                <a:solidFill>
                  <a:schemeClr val="tx1"/>
                </a:solidFill>
                <a:latin typeface="CordiaUPC" panose="020B0304020202020204" pitchFamily="34" charset="-34"/>
                <a:cs typeface="CordiaUPC" panose="020B0304020202020204" pitchFamily="34" charset="-34"/>
              </a:rPr>
              <a:t>Re, per evitare che i nobili limitassero il suo potere, fece costruire la </a:t>
            </a:r>
            <a:r>
              <a:rPr lang="it-IT" sz="3200" dirty="0">
                <a:solidFill>
                  <a:schemeClr val="tx1"/>
                </a:solidFill>
                <a:latin typeface="CordiaUPC" panose="020B0304020202020204" pitchFamily="34" charset="-34"/>
                <a:cs typeface="CordiaUPC" panose="020B0304020202020204" pitchFamily="34" charset="-34"/>
                <a:hlinkClick r:id="rId4" action="ppaction://hlinksldjump"/>
              </a:rPr>
              <a:t>reggia di Versailles</a:t>
            </a:r>
            <a:r>
              <a:rPr lang="it-IT" sz="3200" dirty="0">
                <a:solidFill>
                  <a:schemeClr val="tx1"/>
                </a:solidFill>
                <a:latin typeface="CordiaUPC" panose="020B0304020202020204" pitchFamily="34" charset="-34"/>
                <a:cs typeface="CordiaUPC" panose="020B0304020202020204" pitchFamily="34" charset="-34"/>
              </a:rPr>
              <a:t>.</a:t>
            </a:r>
          </a:p>
        </p:txBody>
      </p:sp>
    </p:spTree>
    <p:custDataLst>
      <p:tags r:id="rId1"/>
    </p:custDataLst>
    <p:extLst>
      <p:ext uri="{BB962C8B-B14F-4D97-AF65-F5344CB8AC3E}">
        <p14:creationId xmlns:p14="http://schemas.microsoft.com/office/powerpoint/2010/main" val="473947489"/>
      </p:ext>
    </p:extLst>
  </p:cSld>
  <p:clrMapOvr>
    <a:masterClrMapping/>
  </p:clrMapOvr>
  <p:transition xmlns:p14="http://schemas.microsoft.com/office/powerpoint/2010/main" advTm="16473"/>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7" descr="galleria-specchi-versailles.jpg"/>
          <p:cNvPicPr>
            <a:picLocks noChangeAspect="1"/>
          </p:cNvPicPr>
          <p:nvPr/>
        </p:nvPicPr>
        <p:blipFill>
          <a:blip r:embed="rId3"/>
          <a:stretch>
            <a:fillRect/>
          </a:stretch>
        </p:blipFill>
        <p:spPr>
          <a:xfrm>
            <a:off x="2249424" y="398995"/>
            <a:ext cx="5614416" cy="4611430"/>
          </a:xfrm>
          <a:prstGeom prst="rect">
            <a:avLst/>
          </a:prstGeom>
          <a:effectLst>
            <a:softEdge rad="317500"/>
          </a:effectLst>
        </p:spPr>
      </p:pic>
      <p:sp>
        <p:nvSpPr>
          <p:cNvPr id="2" name="Titolo 1"/>
          <p:cNvSpPr>
            <a:spLocks noGrp="1"/>
          </p:cNvSpPr>
          <p:nvPr>
            <p:ph type="title"/>
          </p:nvPr>
        </p:nvSpPr>
        <p:spPr>
          <a:xfrm>
            <a:off x="2410045" y="587533"/>
            <a:ext cx="9255638" cy="1076675"/>
          </a:xfrm>
        </p:spPr>
        <p:txBody>
          <a:bodyPr>
            <a:noAutofit/>
          </a:bodyPr>
          <a:lstStyle/>
          <a:p>
            <a:r>
              <a:rPr lang="it-IT" dirty="0" smtClean="0"/>
              <a:t>La reggia di Versailles, è un’antica residenza reale dei Borbone </a:t>
            </a:r>
            <a:r>
              <a:rPr lang="it-IT" dirty="0"/>
              <a:t>di Francia</a:t>
            </a:r>
            <a:r>
              <a:rPr lang="it-IT" dirty="0" smtClean="0"/>
              <a:t>.</a:t>
            </a:r>
            <a:br>
              <a:rPr lang="it-IT" dirty="0" smtClean="0"/>
            </a:br>
            <a:endParaRPr lang="it-IT" dirty="0"/>
          </a:p>
        </p:txBody>
      </p:sp>
      <p:sp>
        <p:nvSpPr>
          <p:cNvPr id="6" name="CasellaDiTesto 5"/>
          <p:cNvSpPr txBox="1"/>
          <p:nvPr/>
        </p:nvSpPr>
        <p:spPr>
          <a:xfrm>
            <a:off x="2432304" y="1901952"/>
            <a:ext cx="9107424" cy="2862322"/>
          </a:xfrm>
          <a:prstGeom prst="rect">
            <a:avLst/>
          </a:prstGeom>
          <a:noFill/>
        </p:spPr>
        <p:txBody>
          <a:bodyPr wrap="square" rtlCol="0">
            <a:spAutoFit/>
          </a:bodyPr>
          <a:lstStyle/>
          <a:p>
            <a:r>
              <a:rPr lang="it-IT" sz="3600" dirty="0" smtClean="0"/>
              <a:t>E’ stata costruita a chilometri di distanza da Parigi, in quanto Luigi XIV voleva allontanarsi dalla capitale e depotenziare la ricca e dispotica aristocrazia. </a:t>
            </a:r>
            <a:endParaRPr lang="it-IT" sz="3600" dirty="0"/>
          </a:p>
        </p:txBody>
      </p:sp>
      <p:sp>
        <p:nvSpPr>
          <p:cNvPr id="7" name="CasellaDiTesto 6"/>
          <p:cNvSpPr txBox="1"/>
          <p:nvPr/>
        </p:nvSpPr>
        <p:spPr>
          <a:xfrm>
            <a:off x="2359152" y="4882896"/>
            <a:ext cx="8449056" cy="1200329"/>
          </a:xfrm>
          <a:prstGeom prst="rect">
            <a:avLst/>
          </a:prstGeom>
          <a:noFill/>
        </p:spPr>
        <p:txBody>
          <a:bodyPr wrap="square" rtlCol="0">
            <a:spAutoFit/>
          </a:bodyPr>
          <a:lstStyle/>
          <a:p>
            <a:r>
              <a:rPr lang="it-IT" sz="3600" dirty="0" smtClean="0"/>
              <a:t>La corte comprende numerose sale tra cui la Galleria degli Specchi!</a:t>
            </a:r>
            <a:endParaRPr lang="it-IT" sz="3600" dirty="0"/>
          </a:p>
        </p:txBody>
      </p:sp>
    </p:spTree>
    <p:custDataLst>
      <p:tags r:id="rId1"/>
    </p:custDataLst>
    <p:extLst>
      <p:ext uri="{BB962C8B-B14F-4D97-AF65-F5344CB8AC3E}">
        <p14:creationId xmlns:p14="http://schemas.microsoft.com/office/powerpoint/2010/main" val="3916660889"/>
      </p:ext>
    </p:extLst>
  </p:cSld>
  <p:clrMapOvr>
    <a:masterClrMapping/>
  </p:clrMapOvr>
  <p:transition xmlns:p14="http://schemas.microsoft.com/office/powerpoint/2010/main" advTm="25537"/>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4" presetClass="exit" presetSubtype="0" fill="hold" grpId="1" nodeType="clickEffect">
                                  <p:stCondLst>
                                    <p:cond delay="0"/>
                                  </p:stCondLst>
                                  <p:childTnLst>
                                    <p:anim to="" calcmode="lin" valueType="num">
                                      <p:cBhvr>
                                        <p:cTn id="18" dur="1"/>
                                        <p:tgtEl>
                                          <p:spTgt spid="2"/>
                                        </p:tgtEl>
                                        <p:attrNameLst>
                                          <p:attrName/>
                                        </p:attrNameLst>
                                      </p:cBhvr>
                                    </p:anim>
                                    <p:set>
                                      <p:cBhvr>
                                        <p:cTn id="19" dur="1" fill="hold">
                                          <p:stCondLst>
                                            <p:cond delay="0"/>
                                          </p:stCondLst>
                                        </p:cTn>
                                        <p:tgtEl>
                                          <p:spTgt spid="2"/>
                                        </p:tgtEl>
                                        <p:attrNameLst>
                                          <p:attrName>style.visibility</p:attrName>
                                        </p:attrNameLst>
                                      </p:cBhvr>
                                      <p:to>
                                        <p:strVal val="hidden"/>
                                      </p:to>
                                    </p:set>
                                  </p:childTnLst>
                                </p:cTn>
                              </p:par>
                              <p:par>
                                <p:cTn id="20" presetID="24" presetClass="exit" presetSubtype="0" fill="hold" grpId="1" nodeType="withEffect">
                                  <p:stCondLst>
                                    <p:cond delay="0"/>
                                  </p:stCondLst>
                                  <p:childTnLst>
                                    <p:anim to="" calcmode="lin" valueType="num">
                                      <p:cBhvr>
                                        <p:cTn id="21" dur="1"/>
                                        <p:tgtEl>
                                          <p:spTgt spid="6"/>
                                        </p:tgtEl>
                                        <p:attrNameLst>
                                          <p:attrName/>
                                        </p:attrNameLst>
                                      </p:cBhvr>
                                    </p:anim>
                                    <p:set>
                                      <p:cBhvr>
                                        <p:cTn id="22" dur="1" fill="hold">
                                          <p:stCondLst>
                                            <p:cond delay="0"/>
                                          </p:stCondLst>
                                        </p:cTn>
                                        <p:tgtEl>
                                          <p:spTgt spid="6"/>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1000"/>
                                        <p:tgtEl>
                                          <p:spTgt spid="8"/>
                                        </p:tgtEl>
                                      </p:cBhvr>
                                    </p:animEffect>
                                    <p:anim calcmode="lin" valueType="num">
                                      <p:cBhvr>
                                        <p:cTn id="28" dur="1000" fill="hold"/>
                                        <p:tgtEl>
                                          <p:spTgt spid="8"/>
                                        </p:tgtEl>
                                        <p:attrNameLst>
                                          <p:attrName>ppt_x</p:attrName>
                                        </p:attrNameLst>
                                      </p:cBhvr>
                                      <p:tavLst>
                                        <p:tav tm="0">
                                          <p:val>
                                            <p:strVal val="#ppt_x"/>
                                          </p:val>
                                        </p:tav>
                                        <p:tav tm="100000">
                                          <p:val>
                                            <p:strVal val="#ppt_x"/>
                                          </p:val>
                                        </p:tav>
                                      </p:tavLst>
                                    </p:anim>
                                    <p:anim calcmode="lin" valueType="num">
                                      <p:cBhvr>
                                        <p:cTn id="29" dur="1000" fill="hold"/>
                                        <p:tgtEl>
                                          <p:spTgt spid="8"/>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1000"/>
                                        <p:tgtEl>
                                          <p:spTgt spid="7"/>
                                        </p:tgtEl>
                                      </p:cBhvr>
                                    </p:animEffect>
                                    <p:anim calcmode="lin" valueType="num">
                                      <p:cBhvr>
                                        <p:cTn id="33" dur="1000" fill="hold"/>
                                        <p:tgtEl>
                                          <p:spTgt spid="7"/>
                                        </p:tgtEl>
                                        <p:attrNameLst>
                                          <p:attrName>ppt_x</p:attrName>
                                        </p:attrNameLst>
                                      </p:cBhvr>
                                      <p:tavLst>
                                        <p:tav tm="0">
                                          <p:val>
                                            <p:strVal val="#ppt_x"/>
                                          </p:val>
                                        </p:tav>
                                        <p:tav tm="100000">
                                          <p:val>
                                            <p:strVal val="#ppt_x"/>
                                          </p:val>
                                        </p:tav>
                                      </p:tavLst>
                                    </p:anim>
                                    <p:anim calcmode="lin" valueType="num">
                                      <p:cBhvr>
                                        <p:cTn id="3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35" presetClass="exit" presetSubtype="0" fill="hold" nodeType="clickEffect">
                                  <p:stCondLst>
                                    <p:cond delay="0"/>
                                  </p:stCondLst>
                                  <p:childTnLst>
                                    <p:animEffect transition="out" filter="fade">
                                      <p:cBhvr>
                                        <p:cTn id="38" dur="1000"/>
                                        <p:tgtEl>
                                          <p:spTgt spid="8"/>
                                        </p:tgtEl>
                                      </p:cBhvr>
                                    </p:animEffect>
                                    <p:anim calcmode="lin" valueType="num">
                                      <p:cBhvr>
                                        <p:cTn id="39" dur="1000"/>
                                        <p:tgtEl>
                                          <p:spTgt spid="8"/>
                                        </p:tgtEl>
                                        <p:attrNameLst>
                                          <p:attrName>style.rotation</p:attrName>
                                        </p:attrNameLst>
                                      </p:cBhvr>
                                      <p:tavLst>
                                        <p:tav tm="0">
                                          <p:val>
                                            <p:fltVal val="0"/>
                                          </p:val>
                                        </p:tav>
                                        <p:tav tm="100000">
                                          <p:val>
                                            <p:fltVal val="720"/>
                                          </p:val>
                                        </p:tav>
                                      </p:tavLst>
                                    </p:anim>
                                    <p:anim calcmode="lin" valueType="num">
                                      <p:cBhvr>
                                        <p:cTn id="40" dur="1000"/>
                                        <p:tgtEl>
                                          <p:spTgt spid="8"/>
                                        </p:tgtEl>
                                        <p:attrNameLst>
                                          <p:attrName>ppt_h</p:attrName>
                                        </p:attrNameLst>
                                      </p:cBhvr>
                                      <p:tavLst>
                                        <p:tav tm="0">
                                          <p:val>
                                            <p:strVal val="ppt_h"/>
                                          </p:val>
                                        </p:tav>
                                        <p:tav tm="100000">
                                          <p:val>
                                            <p:fltVal val="0"/>
                                          </p:val>
                                        </p:tav>
                                      </p:tavLst>
                                    </p:anim>
                                    <p:anim calcmode="lin" valueType="num">
                                      <p:cBhvr>
                                        <p:cTn id="41" dur="1000"/>
                                        <p:tgtEl>
                                          <p:spTgt spid="8"/>
                                        </p:tgtEl>
                                        <p:attrNameLst>
                                          <p:attrName>ppt_w</p:attrName>
                                        </p:attrNameLst>
                                      </p:cBhvr>
                                      <p:tavLst>
                                        <p:tav tm="0">
                                          <p:val>
                                            <p:strVal val="ppt_w"/>
                                          </p:val>
                                        </p:tav>
                                        <p:tav tm="100000">
                                          <p:val>
                                            <p:fltVal val="0"/>
                                          </p:val>
                                        </p:tav>
                                      </p:tavLst>
                                    </p:anim>
                                    <p:set>
                                      <p:cBhvr>
                                        <p:cTn id="42" dur="1" fill="hold">
                                          <p:stCondLst>
                                            <p:cond delay="999"/>
                                          </p:stCondLst>
                                        </p:cTn>
                                        <p:tgtEl>
                                          <p:spTgt spid="8"/>
                                        </p:tgtEl>
                                        <p:attrNameLst>
                                          <p:attrName>style.visibility</p:attrName>
                                        </p:attrNameLst>
                                      </p:cBhvr>
                                      <p:to>
                                        <p:strVal val="hidden"/>
                                      </p:to>
                                    </p:set>
                                  </p:childTnLst>
                                </p:cTn>
                              </p:par>
                              <p:par>
                                <p:cTn id="43" presetID="35" presetClass="exit" presetSubtype="0" fill="hold" grpId="1" nodeType="withEffect">
                                  <p:stCondLst>
                                    <p:cond delay="0"/>
                                  </p:stCondLst>
                                  <p:childTnLst>
                                    <p:animEffect transition="out" filter="fade">
                                      <p:cBhvr>
                                        <p:cTn id="44" dur="1000"/>
                                        <p:tgtEl>
                                          <p:spTgt spid="7"/>
                                        </p:tgtEl>
                                      </p:cBhvr>
                                    </p:animEffect>
                                    <p:anim calcmode="lin" valueType="num">
                                      <p:cBhvr>
                                        <p:cTn id="45" dur="1000"/>
                                        <p:tgtEl>
                                          <p:spTgt spid="7"/>
                                        </p:tgtEl>
                                        <p:attrNameLst>
                                          <p:attrName>style.rotation</p:attrName>
                                        </p:attrNameLst>
                                      </p:cBhvr>
                                      <p:tavLst>
                                        <p:tav tm="0">
                                          <p:val>
                                            <p:fltVal val="0"/>
                                          </p:val>
                                        </p:tav>
                                        <p:tav tm="100000">
                                          <p:val>
                                            <p:fltVal val="720"/>
                                          </p:val>
                                        </p:tav>
                                      </p:tavLst>
                                    </p:anim>
                                    <p:anim calcmode="lin" valueType="num">
                                      <p:cBhvr>
                                        <p:cTn id="46" dur="1000"/>
                                        <p:tgtEl>
                                          <p:spTgt spid="7"/>
                                        </p:tgtEl>
                                        <p:attrNameLst>
                                          <p:attrName>ppt_h</p:attrName>
                                        </p:attrNameLst>
                                      </p:cBhvr>
                                      <p:tavLst>
                                        <p:tav tm="0">
                                          <p:val>
                                            <p:strVal val="ppt_h"/>
                                          </p:val>
                                        </p:tav>
                                        <p:tav tm="100000">
                                          <p:val>
                                            <p:fltVal val="0"/>
                                          </p:val>
                                        </p:tav>
                                      </p:tavLst>
                                    </p:anim>
                                    <p:anim calcmode="lin" valueType="num">
                                      <p:cBhvr>
                                        <p:cTn id="47" dur="1000"/>
                                        <p:tgtEl>
                                          <p:spTgt spid="7"/>
                                        </p:tgtEl>
                                        <p:attrNameLst>
                                          <p:attrName>ppt_w</p:attrName>
                                        </p:attrNameLst>
                                      </p:cBhvr>
                                      <p:tavLst>
                                        <p:tav tm="0">
                                          <p:val>
                                            <p:strVal val="ppt_w"/>
                                          </p:val>
                                        </p:tav>
                                        <p:tav tm="100000">
                                          <p:val>
                                            <p:fltVal val="0"/>
                                          </p:val>
                                        </p:tav>
                                      </p:tavLst>
                                    </p:anim>
                                    <p:set>
                                      <p:cBhvr>
                                        <p:cTn id="48" dur="1" fill="hold">
                                          <p:stCondLst>
                                            <p:cond delay="9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6" grpId="0"/>
      <p:bldP spid="6" grpId="1"/>
      <p:bldP spid="7" grpId="0"/>
      <p:bldP spid="7"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1824164" y="490350"/>
            <a:ext cx="9302324" cy="5782434"/>
          </a:xfrm>
        </p:spPr>
        <p:txBody>
          <a:bodyPr/>
          <a:lstStyle/>
          <a:p>
            <a:pPr marL="0" indent="0" algn="ctr">
              <a:buNone/>
            </a:pPr>
            <a:r>
              <a:rPr lang="it-IT" sz="4000" dirty="0" smtClean="0">
                <a:solidFill>
                  <a:schemeClr val="tx1"/>
                </a:solidFill>
              </a:rPr>
              <a:t>Le riforme di Luigi XIV:</a:t>
            </a:r>
          </a:p>
          <a:p>
            <a:pPr marL="0" indent="0">
              <a:buNone/>
            </a:pPr>
            <a:endParaRPr lang="it-IT" dirty="0">
              <a:solidFill>
                <a:schemeClr val="tx1"/>
              </a:solidFill>
            </a:endParaRPr>
          </a:p>
          <a:p>
            <a:r>
              <a:rPr lang="it-IT" sz="2400" dirty="0" smtClean="0">
                <a:solidFill>
                  <a:schemeClr val="tx1"/>
                </a:solidFill>
              </a:rPr>
              <a:t>Diede origine a un vasto </a:t>
            </a:r>
            <a:r>
              <a:rPr lang="it-IT" sz="2400" b="1" dirty="0" smtClean="0">
                <a:solidFill>
                  <a:schemeClr val="tx1"/>
                </a:solidFill>
              </a:rPr>
              <a:t>esercito</a:t>
            </a:r>
            <a:r>
              <a:rPr lang="it-IT" sz="2400" dirty="0" smtClean="0">
                <a:solidFill>
                  <a:schemeClr val="tx1"/>
                </a:solidFill>
              </a:rPr>
              <a:t>, il quale rappresentava lo strumento più efficace per il controllo dell’ordine pubblico e per la repressione delle rivolte.</a:t>
            </a:r>
          </a:p>
          <a:p>
            <a:r>
              <a:rPr lang="it-IT" sz="2400" dirty="0" smtClean="0">
                <a:solidFill>
                  <a:schemeClr val="tx1"/>
                </a:solidFill>
              </a:rPr>
              <a:t>Partecipò </a:t>
            </a:r>
            <a:r>
              <a:rPr lang="it-IT" sz="2400" dirty="0">
                <a:solidFill>
                  <a:schemeClr val="tx1"/>
                </a:solidFill>
              </a:rPr>
              <a:t>a numerose guerre, depauperando </a:t>
            </a:r>
            <a:r>
              <a:rPr lang="it-IT" sz="2400" dirty="0" smtClean="0">
                <a:solidFill>
                  <a:schemeClr val="tx1"/>
                </a:solidFill>
              </a:rPr>
              <a:t>le casse dello Stato e il territorio  francese.</a:t>
            </a:r>
            <a:endParaRPr lang="it-IT" sz="2400" dirty="0">
              <a:solidFill>
                <a:schemeClr val="tx1"/>
              </a:solidFill>
            </a:endParaRPr>
          </a:p>
          <a:p>
            <a:r>
              <a:rPr lang="it-IT" sz="2400" dirty="0">
                <a:solidFill>
                  <a:schemeClr val="tx1"/>
                </a:solidFill>
              </a:rPr>
              <a:t>Impose nuove tasse: la </a:t>
            </a:r>
            <a:r>
              <a:rPr lang="it-IT" sz="2400" b="1" dirty="0">
                <a:solidFill>
                  <a:schemeClr val="tx1"/>
                </a:solidFill>
              </a:rPr>
              <a:t>capitazione</a:t>
            </a:r>
            <a:r>
              <a:rPr lang="it-IT" sz="2400" dirty="0">
                <a:solidFill>
                  <a:schemeClr val="tx1"/>
                </a:solidFill>
              </a:rPr>
              <a:t> e il </a:t>
            </a:r>
            <a:r>
              <a:rPr lang="it-IT" sz="2400" b="1" dirty="0">
                <a:solidFill>
                  <a:schemeClr val="tx1"/>
                </a:solidFill>
              </a:rPr>
              <a:t>decimo.</a:t>
            </a:r>
          </a:p>
          <a:p>
            <a:r>
              <a:rPr lang="it-IT" sz="2400" dirty="0" smtClean="0">
                <a:solidFill>
                  <a:schemeClr val="tx1"/>
                </a:solidFill>
              </a:rPr>
              <a:t>Dichiarò bancarotta  per ben tre volte a causa sia delle guerre sostenute sia a causa del </a:t>
            </a:r>
            <a:r>
              <a:rPr lang="it-IT" sz="2400" b="1" dirty="0" err="1" smtClean="0">
                <a:solidFill>
                  <a:schemeClr val="tx1"/>
                </a:solidFill>
              </a:rPr>
              <a:t>Colbertismo</a:t>
            </a:r>
            <a:r>
              <a:rPr lang="it-IT" sz="2400" dirty="0" smtClean="0">
                <a:solidFill>
                  <a:schemeClr val="tx1"/>
                </a:solidFill>
              </a:rPr>
              <a:t>.</a:t>
            </a:r>
          </a:p>
          <a:p>
            <a:r>
              <a:rPr lang="it-IT" sz="2400" dirty="0" smtClean="0">
                <a:solidFill>
                  <a:schemeClr val="tx1"/>
                </a:solidFill>
              </a:rPr>
              <a:t>Regnò fino alla morte, avvenuta nel 1715, lasciando la Francia in condizioni «disperatissime».</a:t>
            </a:r>
            <a:endParaRPr lang="it-IT" sz="2400" dirty="0">
              <a:solidFill>
                <a:schemeClr val="tx1"/>
              </a:solidFill>
            </a:endParaRPr>
          </a:p>
        </p:txBody>
      </p:sp>
    </p:spTree>
    <p:extLst>
      <p:ext uri="{BB962C8B-B14F-4D97-AF65-F5344CB8AC3E}">
        <p14:creationId xmlns:p14="http://schemas.microsoft.com/office/powerpoint/2010/main" val="2097904850"/>
      </p:ext>
    </p:extLst>
  </p:cSld>
  <p:clrMapOvr>
    <a:masterClrMapping/>
  </p:clrMapOvr>
  <p:transition xmlns:p14="http://schemas.microsoft.com/office/powerpoint/2010/main" advTm="26114"/>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txBox="1">
            <a:spLocks noGrp="1"/>
          </p:cNvSpPr>
          <p:nvPr>
            <p:ph type="title" idx="4294967295"/>
          </p:nvPr>
        </p:nvSpPr>
        <p:spPr>
          <a:xfrm>
            <a:off x="3276182" y="316069"/>
            <a:ext cx="8911440" cy="1280520"/>
          </a:xfrm>
        </p:spPr>
        <p:txBody>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lgn="ctr">
              <a:buNone/>
            </a:pPr>
            <a:r>
              <a:rPr lang="en-US" sz="8000" dirty="0">
                <a:latin typeface="CordiaUPC" pitchFamily="34"/>
              </a:rPr>
              <a:t>…</a:t>
            </a:r>
            <a:r>
              <a:rPr lang="en-US" sz="8000" dirty="0" err="1">
                <a:latin typeface="CordiaUPC" pitchFamily="34"/>
              </a:rPr>
              <a:t>dopo</a:t>
            </a:r>
            <a:r>
              <a:rPr lang="en-US" sz="8000" dirty="0">
                <a:latin typeface="CordiaUPC" pitchFamily="34"/>
              </a:rPr>
              <a:t> Luigi XIV</a:t>
            </a:r>
          </a:p>
        </p:txBody>
      </p:sp>
      <p:sp>
        <p:nvSpPr>
          <p:cNvPr id="3" name="Segnaposto contenuto 2"/>
          <p:cNvSpPr txBox="1">
            <a:spLocks noGrp="1"/>
          </p:cNvSpPr>
          <p:nvPr>
            <p:ph type="body" idx="4294967295"/>
          </p:nvPr>
        </p:nvSpPr>
        <p:spPr>
          <a:xfrm>
            <a:off x="6660000" y="1620000"/>
            <a:ext cx="5384160" cy="5040000"/>
          </a:xfrm>
        </p:spPr>
        <p:txBody>
          <a:bodyPr/>
          <a:lstStyle>
            <a:defPPr marL="432000" lvl="0" indent="-324000" algn="l" hangingPunct="1">
              <a:spcBef>
                <a:spcPts val="0"/>
              </a:spcBef>
              <a:spcAft>
                <a:spcPts val="1417"/>
              </a:spcAft>
              <a:buSzPct val="45000"/>
              <a:buFont typeface="StarSymbol"/>
              <a:buNone/>
              <a:defRPr lang="en-US" sz="1800" b="0" i="0" u="none" strike="noStrike" kern="1200" spc="0">
                <a:ln>
                  <a:noFill/>
                </a:ln>
                <a:solidFill>
                  <a:srgbClr val="404040"/>
                </a:solidFill>
                <a:latin typeface="Century Gothic"/>
                <a:ea typeface="Microsoft YaHei" pitchFamily="2"/>
                <a:cs typeface="Mangal" pitchFamily="2"/>
              </a:defRPr>
            </a:defPPr>
            <a:lvl1pPr marL="432000" lvl="0" indent="-324000" algn="l" hangingPunct="1">
              <a:spcBef>
                <a:spcPts val="0"/>
              </a:spcBef>
              <a:spcAft>
                <a:spcPts val="1417"/>
              </a:spcAft>
              <a:buSzPct val="45000"/>
              <a:buFont typeface="StarSymbol"/>
              <a:buChar char="●"/>
              <a:defRPr lang="en-US" sz="1800" b="0" i="0" u="none" strike="noStrike" kern="1200" spc="0">
                <a:ln>
                  <a:noFill/>
                </a:ln>
                <a:solidFill>
                  <a:srgbClr val="404040"/>
                </a:solidFill>
                <a:latin typeface="Century Gothic"/>
                <a:ea typeface="Microsoft YaHei" pitchFamily="2"/>
                <a:cs typeface="Mangal" pitchFamily="2"/>
              </a:defRPr>
            </a:lvl1pPr>
            <a:lvl2pPr marL="864000" lvl="1" indent="-324000" algn="l" hangingPunct="1">
              <a:spcBef>
                <a:spcPts val="0"/>
              </a:spcBef>
              <a:spcAft>
                <a:spcPts val="1134"/>
              </a:spcAft>
              <a:buSzPct val="45000"/>
              <a:buFont typeface="StarSymbol"/>
              <a:buChar char="●"/>
              <a:defRPr lang="en-US" sz="1400" b="0" i="0" u="none" strike="noStrike" kern="1200" spc="0">
                <a:ln>
                  <a:noFill/>
                </a:ln>
                <a:solidFill>
                  <a:srgbClr val="404040"/>
                </a:solidFill>
                <a:latin typeface="Century Gothic"/>
                <a:ea typeface="Microsoft YaHei" pitchFamily="2"/>
                <a:cs typeface="Mangal" pitchFamily="2"/>
              </a:defRPr>
            </a:lvl2pPr>
            <a:lvl3pPr marL="1295999" lvl="2" indent="-288000" algn="l" hangingPunct="1">
              <a:spcBef>
                <a:spcPts val="0"/>
              </a:spcBef>
              <a:spcAft>
                <a:spcPts val="850"/>
              </a:spcAft>
              <a:buSzPct val="75000"/>
              <a:buFont typeface="StarSymbol"/>
              <a:buChar char="–"/>
              <a:defRPr lang="en-US" sz="1200" b="0" i="0" u="none" strike="noStrike" kern="1200" spc="0">
                <a:ln>
                  <a:noFill/>
                </a:ln>
                <a:solidFill>
                  <a:srgbClr val="404040"/>
                </a:solidFill>
                <a:latin typeface="Century Gothic"/>
                <a:ea typeface="Microsoft YaHei" pitchFamily="2"/>
                <a:cs typeface="Mangal" pitchFamily="2"/>
              </a:defRPr>
            </a:lvl3pPr>
            <a:lvl4pPr marL="1728000" lvl="3" indent="-216000" algn="l" hangingPunct="1">
              <a:spcBef>
                <a:spcPts val="0"/>
              </a:spcBef>
              <a:spcAft>
                <a:spcPts val="567"/>
              </a:spcAft>
              <a:buSzPct val="45000"/>
              <a:buFont typeface="StarSymbol"/>
              <a:buChar char="●"/>
              <a:defRPr lang="en-US" sz="1200" b="0" i="0" u="none" strike="noStrike" kern="1200" spc="0">
                <a:ln>
                  <a:noFill/>
                </a:ln>
                <a:solidFill>
                  <a:srgbClr val="404040"/>
                </a:solidFill>
                <a:latin typeface="Century Gothic"/>
                <a:ea typeface="Microsoft YaHei" pitchFamily="2"/>
                <a:cs typeface="Mangal" pitchFamily="2"/>
              </a:defRPr>
            </a:lvl4pPr>
            <a:lvl5pPr marL="2160000" lvl="4" indent="-216000" algn="l" hangingPunct="1">
              <a:spcBef>
                <a:spcPts val="0"/>
              </a:spcBef>
              <a:spcAft>
                <a:spcPts val="283"/>
              </a:spcAft>
              <a:buSzPct val="75000"/>
              <a:buFont typeface="StarSymbol"/>
              <a:buChar char="–"/>
              <a:defRPr lang="en-US" sz="2000" b="0" i="0" u="none" strike="noStrike" kern="1200" spc="0">
                <a:ln>
                  <a:noFill/>
                </a:ln>
                <a:solidFill>
                  <a:srgbClr val="404040"/>
                </a:solidFill>
                <a:latin typeface="Century Gothic"/>
                <a:ea typeface="Microsoft YaHei" pitchFamily="2"/>
                <a:cs typeface="Mangal" pitchFamily="2"/>
              </a:defRPr>
            </a:lvl5pPr>
            <a:lvl6pPr marL="2592000" lvl="5" indent="-216000" algn="l" hangingPunct="1">
              <a:spcBef>
                <a:spcPts val="0"/>
              </a:spcBef>
              <a:spcAft>
                <a:spcPts val="283"/>
              </a:spcAft>
              <a:buSzPct val="45000"/>
              <a:buFont typeface="StarSymbol"/>
              <a:buChar char="●"/>
              <a:defRPr lang="en-US" sz="2000" b="0" i="0" u="none" strike="noStrike" kern="1200" spc="0">
                <a:ln>
                  <a:noFill/>
                </a:ln>
                <a:solidFill>
                  <a:srgbClr val="404040"/>
                </a:solidFill>
                <a:latin typeface="Century Gothic"/>
                <a:ea typeface="Microsoft YaHei" pitchFamily="2"/>
                <a:cs typeface="Mangal" pitchFamily="2"/>
              </a:defRPr>
            </a:lvl6pPr>
            <a:lvl7pPr marL="3024000" lvl="6" indent="-216000" algn="l" hangingPunct="1">
              <a:spcBef>
                <a:spcPts val="0"/>
              </a:spcBef>
              <a:spcAft>
                <a:spcPts val="283"/>
              </a:spcAft>
              <a:buSzPct val="45000"/>
              <a:buFont typeface="StarSymbol"/>
              <a:buChar char="●"/>
              <a:defRPr lang="en-US" sz="2000" b="0" i="0" u="none" strike="noStrike" kern="1200" spc="0">
                <a:ln>
                  <a:noFill/>
                </a:ln>
                <a:solidFill>
                  <a:srgbClr val="404040"/>
                </a:solidFill>
                <a:latin typeface="Century Gothic"/>
                <a:ea typeface="Microsoft YaHei" pitchFamily="2"/>
                <a:cs typeface="Mangal" pitchFamily="2"/>
              </a:defRPr>
            </a:lvl7pPr>
            <a:lvl8pPr marL="3456000" lvl="7" indent="-216000" algn="l" hangingPunct="1">
              <a:spcBef>
                <a:spcPts val="0"/>
              </a:spcBef>
              <a:spcAft>
                <a:spcPts val="283"/>
              </a:spcAft>
              <a:buSzPct val="45000"/>
              <a:buFont typeface="StarSymbol"/>
              <a:buChar char="●"/>
              <a:defRPr lang="en-US" sz="2000" b="0" i="0" u="none" strike="noStrike" kern="1200" spc="0">
                <a:ln>
                  <a:noFill/>
                </a:ln>
                <a:solidFill>
                  <a:srgbClr val="404040"/>
                </a:solidFill>
                <a:latin typeface="Century Gothic"/>
                <a:ea typeface="Microsoft YaHei" pitchFamily="2"/>
                <a:cs typeface="Mangal" pitchFamily="2"/>
              </a:defRPr>
            </a:lvl8pPr>
            <a:lvl9pPr marL="3887999" lvl="8" indent="-216000" algn="l" hangingPunct="1">
              <a:spcBef>
                <a:spcPts val="0"/>
              </a:spcBef>
              <a:spcAft>
                <a:spcPts val="283"/>
              </a:spcAft>
              <a:buSzPct val="45000"/>
              <a:buFont typeface="StarSymbol"/>
              <a:buChar char="●"/>
              <a:defRPr lang="en-US" sz="2000" b="0" i="0" u="none" strike="noStrike" kern="1200" spc="0">
                <a:ln>
                  <a:noFill/>
                </a:ln>
                <a:solidFill>
                  <a:srgbClr val="404040"/>
                </a:solidFill>
                <a:latin typeface="Century Gothic"/>
                <a:ea typeface="Microsoft YaHei" pitchFamily="2"/>
                <a:cs typeface="Mangal" pitchFamily="2"/>
              </a:defRPr>
            </a:lvl9pPr>
          </a:lstStyle>
          <a:p>
            <a:pPr marL="0" lvl="0" indent="0" algn="ctr">
              <a:spcBef>
                <a:spcPts val="1001"/>
              </a:spcBef>
              <a:spcAft>
                <a:spcPts val="0"/>
              </a:spcAft>
              <a:buNone/>
            </a:pPr>
            <a:r>
              <a:rPr lang="it-IT" sz="2400" dirty="0">
                <a:solidFill>
                  <a:schemeClr val="tx1"/>
                </a:solidFill>
                <a:latin typeface="CordiaUPC" pitchFamily="34"/>
              </a:rPr>
              <a:t>Dopo la morte di Luigi XIV salì al trono Luigi XV, il quale trovò una Francia molto indebolita. In un primo momento era molto amato dal popolo, tanto da essere soprannominato «benamato».</a:t>
            </a:r>
          </a:p>
          <a:p>
            <a:pPr marL="0" lvl="0" indent="0" algn="ctr">
              <a:spcBef>
                <a:spcPts val="1001"/>
              </a:spcBef>
              <a:spcAft>
                <a:spcPts val="0"/>
              </a:spcAft>
              <a:buNone/>
            </a:pPr>
            <a:r>
              <a:rPr lang="it-IT" sz="2400" dirty="0">
                <a:solidFill>
                  <a:schemeClr val="tx1"/>
                </a:solidFill>
                <a:latin typeface="CordiaUPC" pitchFamily="34"/>
              </a:rPr>
              <a:t>Successivamente, invece, partecipando alla guerra dei 7 </a:t>
            </a:r>
            <a:r>
              <a:rPr lang="it-IT" sz="2400" dirty="0" smtClean="0">
                <a:solidFill>
                  <a:schemeClr val="tx1"/>
                </a:solidFill>
                <a:latin typeface="CordiaUPC" pitchFamily="34"/>
              </a:rPr>
              <a:t>anni, </a:t>
            </a:r>
            <a:r>
              <a:rPr lang="it-IT" sz="2400" dirty="0">
                <a:solidFill>
                  <a:schemeClr val="tx1"/>
                </a:solidFill>
                <a:latin typeface="CordiaUPC" pitchFamily="34"/>
              </a:rPr>
              <a:t>aumentò ancora di più il deficit dello stato suscitando nel popolo una notevole indignazione.</a:t>
            </a:r>
          </a:p>
        </p:txBody>
      </p:sp>
      <p:pic>
        <p:nvPicPr>
          <p:cNvPr id="4" name="Immagine 3"/>
          <p:cNvPicPr>
            <a:picLocks noChangeAspect="1"/>
          </p:cNvPicPr>
          <p:nvPr/>
        </p:nvPicPr>
        <p:blipFill>
          <a:blip r:embed="rId6">
            <a:lum/>
            <a:alphaModFix/>
          </a:blip>
          <a:srcRect/>
          <a:stretch>
            <a:fillRect/>
          </a:stretch>
        </p:blipFill>
        <p:spPr>
          <a:xfrm>
            <a:off x="1980000" y="900000"/>
            <a:ext cx="3915720" cy="5425560"/>
          </a:xfrm>
          <a:prstGeom prst="ellipse">
            <a:avLst/>
          </a:prstGeom>
          <a:ln w="190500" cap="rnd">
            <a:solidFill>
              <a:srgbClr val="C8C6BD"/>
            </a:solidFill>
            <a:prstDash val="solid"/>
          </a:ln>
          <a:effectLst>
            <a:outerShdw blurRad="127000" algn="bl" rotWithShape="0">
              <a:srgbClr val="000000"/>
            </a:outerShdw>
            <a:softEdge rad="317500"/>
          </a:effectLst>
          <a:scene3d>
            <a:camera prst="perspectiveRight"/>
            <a:lightRig rig="threePt" dir="t">
              <a:rot lat="0" lon="0" rev="19200000"/>
            </a:lightRig>
          </a:scene3d>
          <a:sp3d extrusionH="25400">
            <a:bevelT w="304800" h="152400" prst="hardEdge"/>
            <a:extrusionClr>
              <a:srgbClr val="000000"/>
            </a:extrusionClr>
          </a:sp3d>
        </p:spPr>
      </p:pic>
      <p:pic>
        <p:nvPicPr>
          <p:cNvPr id="5" name="CAMERA (2).WAV">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457200" y="6263640"/>
            <a:ext cx="304800" cy="304800"/>
          </a:xfrm>
          <a:prstGeom prst="rect">
            <a:avLst/>
          </a:prstGeom>
        </p:spPr>
      </p:pic>
    </p:spTree>
    <p:custDataLst>
      <p:tags r:id="rId1"/>
    </p:custDataLst>
    <p:extLst>
      <p:ext uri="{BB962C8B-B14F-4D97-AF65-F5344CB8AC3E}">
        <p14:creationId xmlns:p14="http://schemas.microsoft.com/office/powerpoint/2010/main" val="1898207224"/>
      </p:ext>
    </p:extLst>
  </p:cSld>
  <p:clrMapOvr>
    <a:masterClrMapping/>
  </p:clrMapOvr>
  <p:transition xmlns:p14="http://schemas.microsoft.com/office/powerpoint/2010/main" spd="slow" advTm="13806"/>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strVal val="#ppt_h"/>
                                          </p:val>
                                        </p:tav>
                                        <p:tav tm="100000">
                                          <p:val>
                                            <p:strVal val="#ppt_h"/>
                                          </p:val>
                                        </p:tav>
                                      </p:tavLst>
                                    </p:anim>
                                  </p:childTnLst>
                                </p:cTn>
                              </p:par>
                              <p:par>
                                <p:cTn id="9" presetID="1" presetClass="mediacall" presetSubtype="0" fill="hold" nodeType="withEffect">
                                  <p:stCondLst>
                                    <p:cond delay="0"/>
                                  </p:stCondLst>
                                  <p:childTnLst>
                                    <p:cmd type="call" cmd="playFrom(0.0)">
                                      <p:cBhvr>
                                        <p:cTn id="10" dur="49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11"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magine 5"/>
          <p:cNvPicPr>
            <a:picLocks noChangeAspect="1"/>
          </p:cNvPicPr>
          <p:nvPr/>
        </p:nvPicPr>
        <p:blipFill>
          <a:blip r:embed="rId5">
            <a:lum/>
            <a:alphaModFix/>
          </a:blip>
          <a:srcRect/>
          <a:stretch>
            <a:fillRect/>
          </a:stretch>
        </p:blipFill>
        <p:spPr>
          <a:xfrm>
            <a:off x="1679981" y="3427491"/>
            <a:ext cx="1800000" cy="1800000"/>
          </a:xfrm>
          <a:prstGeom prst="rect">
            <a:avLst/>
          </a:prstGeom>
          <a:noFill/>
          <a:ln>
            <a:noFill/>
          </a:ln>
        </p:spPr>
      </p:pic>
      <p:sp>
        <p:nvSpPr>
          <p:cNvPr id="2" name="Titolo 1"/>
          <p:cNvSpPr>
            <a:spLocks noGrp="1"/>
          </p:cNvSpPr>
          <p:nvPr>
            <p:ph type="title"/>
          </p:nvPr>
        </p:nvSpPr>
        <p:spPr>
          <a:xfrm>
            <a:off x="1700296" y="558795"/>
            <a:ext cx="8911687" cy="1280890"/>
          </a:xfrm>
        </p:spPr>
        <p:txBody>
          <a:bodyPr>
            <a:normAutofit/>
          </a:bodyPr>
          <a:lstStyle/>
          <a:p>
            <a:pPr algn="ctr"/>
            <a:r>
              <a:rPr lang="it-IT" sz="4800" dirty="0" smtClean="0"/>
              <a:t>Luigi XVI</a:t>
            </a:r>
            <a:endParaRPr lang="it-IT" sz="4800" dirty="0"/>
          </a:p>
        </p:txBody>
      </p:sp>
      <p:sp>
        <p:nvSpPr>
          <p:cNvPr id="3" name="Segnaposto contenuto 2"/>
          <p:cNvSpPr>
            <a:spLocks noGrp="1"/>
          </p:cNvSpPr>
          <p:nvPr>
            <p:ph idx="1"/>
          </p:nvPr>
        </p:nvSpPr>
        <p:spPr>
          <a:xfrm>
            <a:off x="6651171" y="2039068"/>
            <a:ext cx="4660258" cy="4270291"/>
          </a:xfrm>
        </p:spPr>
        <p:txBody>
          <a:bodyPr>
            <a:normAutofit lnSpcReduction="10000"/>
          </a:bodyPr>
          <a:lstStyle/>
          <a:p>
            <a:pPr marL="0" indent="0">
              <a:buNone/>
            </a:pPr>
            <a:r>
              <a:rPr lang="it-IT" sz="2800" dirty="0" smtClean="0">
                <a:solidFill>
                  <a:schemeClr val="tx1"/>
                </a:solidFill>
              </a:rPr>
              <a:t>Alla morte di Luigi XV salì al trono il nipote Luigi XVI. Tramite un matrimonio combinato, sposò Maria Antonietta, figlia di Maria Teresa d’Austria. In questo modo i rapporti tra la famiglia dei Borbone e quella degli Asburgo si consolidarono. </a:t>
            </a:r>
            <a:endParaRPr lang="it-IT" sz="2800" dirty="0">
              <a:solidFill>
                <a:schemeClr val="tx1"/>
              </a:solidFill>
            </a:endParaRPr>
          </a:p>
        </p:txBody>
      </p:sp>
      <p:pic>
        <p:nvPicPr>
          <p:cNvPr id="4" name="Immagine 3" descr="21musd5.jpg"/>
          <p:cNvPicPr>
            <a:picLocks noChangeAspect="1"/>
          </p:cNvPicPr>
          <p:nvPr/>
        </p:nvPicPr>
        <p:blipFill>
          <a:blip r:embed="rId6"/>
          <a:stretch>
            <a:fillRect/>
          </a:stretch>
        </p:blipFill>
        <p:spPr>
          <a:xfrm>
            <a:off x="1477895" y="974037"/>
            <a:ext cx="1751816" cy="2189770"/>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pic>
        <p:nvPicPr>
          <p:cNvPr id="7" name="Immagine 6"/>
          <p:cNvPicPr>
            <a:picLocks noChangeAspect="1"/>
          </p:cNvPicPr>
          <p:nvPr/>
        </p:nvPicPr>
        <p:blipFill>
          <a:blip r:embed="rId7">
            <a:lum/>
            <a:alphaModFix/>
          </a:blip>
          <a:srcRect/>
          <a:stretch>
            <a:fillRect/>
          </a:stretch>
        </p:blipFill>
        <p:spPr>
          <a:xfrm>
            <a:off x="3752355" y="3489290"/>
            <a:ext cx="1980000" cy="2520000"/>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pic>
        <p:nvPicPr>
          <p:cNvPr id="13" name="LASER.WAV">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flipV="1">
            <a:off x="252919" y="6601838"/>
            <a:ext cx="256162" cy="256162"/>
          </a:xfrm>
          <a:prstGeom prst="rect">
            <a:avLst/>
          </a:prstGeom>
        </p:spPr>
      </p:pic>
      <p:pic>
        <p:nvPicPr>
          <p:cNvPr id="14" name="LASER.WAV">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671209" y="5998723"/>
            <a:ext cx="304800" cy="304800"/>
          </a:xfrm>
          <a:prstGeom prst="rect">
            <a:avLst/>
          </a:prstGeom>
        </p:spPr>
      </p:pic>
      <p:pic>
        <p:nvPicPr>
          <p:cNvPr id="15" name="LASER.WAV">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1079770" y="6553200"/>
            <a:ext cx="304800" cy="304800"/>
          </a:xfrm>
          <a:prstGeom prst="rect">
            <a:avLst/>
          </a:prstGeom>
        </p:spPr>
      </p:pic>
    </p:spTree>
    <p:custDataLst>
      <p:tags r:id="rId1"/>
    </p:custDataLst>
    <p:extLst>
      <p:ext uri="{BB962C8B-B14F-4D97-AF65-F5344CB8AC3E}">
        <p14:creationId xmlns:p14="http://schemas.microsoft.com/office/powerpoint/2010/main" val="2640246549"/>
      </p:ext>
    </p:extLst>
  </p:cSld>
  <p:clrMapOvr>
    <a:masterClrMapping/>
  </p:clrMapOvr>
  <p:transition xmlns:p14="http://schemas.microsoft.com/office/powerpoint/2010/main" advTm="20109"/>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3"/>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par>
                                <p:cTn id="10" presetID="1" presetClass="mediacall" presetSubtype="0" fill="hold" nodeType="withEffect">
                                  <p:stCondLst>
                                    <p:cond delay="0"/>
                                  </p:stCondLst>
                                  <p:childTnLst>
                                    <p:cmd type="call" cmd="playFrom(0.0)">
                                      <p:cBhvr>
                                        <p:cTn id="11" dur="163" fill="hold"/>
                                        <p:tgtEl>
                                          <p:spTgt spid="13"/>
                                        </p:tgtEl>
                                      </p:cBhvr>
                                    </p:cmd>
                                  </p:childTnLst>
                                </p:cTn>
                              </p:par>
                            </p:childTnLst>
                          </p:cTn>
                        </p:par>
                      </p:childTnLst>
                    </p:cTn>
                  </p:par>
                  <p:par>
                    <p:cTn id="12" fill="hold">
                      <p:stCondLst>
                        <p:cond delay="indefinite"/>
                      </p:stCondLst>
                      <p:childTnLst>
                        <p:par>
                          <p:cTn id="13" fill="hold">
                            <p:stCondLst>
                              <p:cond delay="0"/>
                            </p:stCondLst>
                            <p:childTnLst>
                              <p:par>
                                <p:cTn id="14" presetID="37" presetClass="entr" presetSubtype="0" fill="hold"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1000"/>
                                        <p:tgtEl>
                                          <p:spTgt spid="6"/>
                                        </p:tgtEl>
                                      </p:cBhvr>
                                    </p:animEffect>
                                    <p:anim calcmode="lin" valueType="num">
                                      <p:cBhvr>
                                        <p:cTn id="17" dur="1000" fill="hold"/>
                                        <p:tgtEl>
                                          <p:spTgt spid="6"/>
                                        </p:tgtEl>
                                        <p:attrNameLst>
                                          <p:attrName>ppt_x</p:attrName>
                                        </p:attrNameLst>
                                      </p:cBhvr>
                                      <p:tavLst>
                                        <p:tav tm="0">
                                          <p:val>
                                            <p:strVal val="#ppt_x"/>
                                          </p:val>
                                        </p:tav>
                                        <p:tav tm="100000">
                                          <p:val>
                                            <p:strVal val="#ppt_x"/>
                                          </p:val>
                                        </p:tav>
                                      </p:tavLst>
                                    </p:anim>
                                    <p:anim calcmode="lin" valueType="num">
                                      <p:cBhvr>
                                        <p:cTn id="18" dur="900" decel="100000" fill="hold"/>
                                        <p:tgtEl>
                                          <p:spTgt spid="6"/>
                                        </p:tgtEl>
                                        <p:attrNameLst>
                                          <p:attrName>ppt_y</p:attrName>
                                        </p:attrNameLst>
                                      </p:cBhvr>
                                      <p:tavLst>
                                        <p:tav tm="0">
                                          <p:val>
                                            <p:strVal val="#ppt_y+1"/>
                                          </p:val>
                                        </p:tav>
                                        <p:tav tm="100000">
                                          <p:val>
                                            <p:strVal val="#ppt_y-.03"/>
                                          </p:val>
                                        </p:tav>
                                      </p:tavLst>
                                    </p:anim>
                                    <p:anim calcmode="lin" valueType="num">
                                      <p:cBhvr>
                                        <p:cTn id="19"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par>
                                <p:cTn id="20" presetID="1" presetClass="mediacall" presetSubtype="0" fill="hold" nodeType="withEffect">
                                  <p:stCondLst>
                                    <p:cond delay="0"/>
                                  </p:stCondLst>
                                  <p:childTnLst>
                                    <p:cmd type="call" cmd="playFrom(0.0)">
                                      <p:cBhvr>
                                        <p:cTn id="21" dur="163" fill="hold"/>
                                        <p:tgtEl>
                                          <p:spTgt spid="14"/>
                                        </p:tgtEl>
                                      </p:cBhvr>
                                    </p:cmd>
                                  </p:childTnLst>
                                </p:cTn>
                              </p:par>
                            </p:childTnLst>
                          </p:cTn>
                        </p:par>
                      </p:childTnLst>
                    </p:cTn>
                  </p:par>
                  <p:par>
                    <p:cTn id="22" fill="hold">
                      <p:stCondLst>
                        <p:cond delay="indefinite"/>
                      </p:stCondLst>
                      <p:childTnLst>
                        <p:par>
                          <p:cTn id="23" fill="hold">
                            <p:stCondLst>
                              <p:cond delay="0"/>
                            </p:stCondLst>
                            <p:childTnLst>
                              <p:par>
                                <p:cTn id="24" presetID="37" presetClass="entr" presetSubtype="0" fill="hold"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1000"/>
                                        <p:tgtEl>
                                          <p:spTgt spid="7"/>
                                        </p:tgtEl>
                                      </p:cBhvr>
                                    </p:animEffect>
                                    <p:anim calcmode="lin" valueType="num">
                                      <p:cBhvr>
                                        <p:cTn id="27" dur="1000" fill="hold"/>
                                        <p:tgtEl>
                                          <p:spTgt spid="7"/>
                                        </p:tgtEl>
                                        <p:attrNameLst>
                                          <p:attrName>ppt_x</p:attrName>
                                        </p:attrNameLst>
                                      </p:cBhvr>
                                      <p:tavLst>
                                        <p:tav tm="0">
                                          <p:val>
                                            <p:strVal val="#ppt_x"/>
                                          </p:val>
                                        </p:tav>
                                        <p:tav tm="100000">
                                          <p:val>
                                            <p:strVal val="#ppt_x"/>
                                          </p:val>
                                        </p:tav>
                                      </p:tavLst>
                                    </p:anim>
                                    <p:anim calcmode="lin" valueType="num">
                                      <p:cBhvr>
                                        <p:cTn id="28" dur="900" decel="100000" fill="hold"/>
                                        <p:tgtEl>
                                          <p:spTgt spid="7"/>
                                        </p:tgtEl>
                                        <p:attrNameLst>
                                          <p:attrName>ppt_y</p:attrName>
                                        </p:attrNameLst>
                                      </p:cBhvr>
                                      <p:tavLst>
                                        <p:tav tm="0">
                                          <p:val>
                                            <p:strVal val="#ppt_y+1"/>
                                          </p:val>
                                        </p:tav>
                                        <p:tav tm="100000">
                                          <p:val>
                                            <p:strVal val="#ppt_y-.03"/>
                                          </p:val>
                                        </p:tav>
                                      </p:tavLst>
                                    </p:anim>
                                    <p:anim calcmode="lin" valueType="num">
                                      <p:cBhvr>
                                        <p:cTn id="29"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par>
                                <p:cTn id="30" presetID="1" presetClass="mediacall" presetSubtype="0" fill="hold" nodeType="withEffect">
                                  <p:stCondLst>
                                    <p:cond delay="0"/>
                                  </p:stCondLst>
                                  <p:childTnLst>
                                    <p:cmd type="call" cmd="playFrom(0.0)">
                                      <p:cBhvr>
                                        <p:cTn id="31" dur="163"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32" fill="hold" display="0">
                  <p:stCondLst>
                    <p:cond delay="indefinite"/>
                  </p:stCondLst>
                  <p:endCondLst>
                    <p:cond evt="onNext" delay="0">
                      <p:tgtEl>
                        <p:sldTgt/>
                      </p:tgtEl>
                    </p:cond>
                    <p:cond evt="onPrev" delay="0">
                      <p:tgtEl>
                        <p:sldTgt/>
                      </p:tgtEl>
                    </p:cond>
                    <p:cond evt="onStopAudio" delay="0">
                      <p:tgtEl>
                        <p:sldTgt/>
                      </p:tgtEl>
                    </p:cond>
                  </p:endCondLst>
                </p:cTn>
                <p:tgtEl>
                  <p:spTgt spid="13"/>
                </p:tgtEl>
              </p:cMediaNode>
            </p:audio>
            <p:audio>
              <p:cMediaNode showWhenStopped="0">
                <p:cTn id="33" fill="hold" display="0">
                  <p:stCondLst>
                    <p:cond delay="indefinite"/>
                  </p:stCondLst>
                  <p:endCondLst>
                    <p:cond evt="onNext" delay="0">
                      <p:tgtEl>
                        <p:sldTgt/>
                      </p:tgtEl>
                    </p:cond>
                    <p:cond evt="onPrev" delay="0">
                      <p:tgtEl>
                        <p:sldTgt/>
                      </p:tgtEl>
                    </p:cond>
                    <p:cond evt="onStopAudio" delay="0">
                      <p:tgtEl>
                        <p:sldTgt/>
                      </p:tgtEl>
                    </p:cond>
                  </p:endCondLst>
                </p:cTn>
                <p:tgtEl>
                  <p:spTgt spid="14"/>
                </p:tgtEl>
              </p:cMediaNode>
            </p:audio>
            <p:audio>
              <p:cMediaNode showWhenStopped="0">
                <p:cTn id="34" fill="hold" display="0">
                  <p:stCondLst>
                    <p:cond delay="indefinite"/>
                  </p:stCondLst>
                  <p:endCondLst>
                    <p:cond evt="onNext" delay="0">
                      <p:tgtEl>
                        <p:sldTgt/>
                      </p:tgtEl>
                    </p:cond>
                    <p:cond evt="onPrev" delay="0">
                      <p:tgtEl>
                        <p:sldTgt/>
                      </p:tgtEl>
                    </p:cond>
                    <p:cond evt="onStopAudio" delay="0">
                      <p:tgtEl>
                        <p:sldTgt/>
                      </p:tgtEl>
                    </p:cond>
                  </p:endCondLst>
                </p:cTn>
                <p:tgtEl>
                  <p:spTgt spid="1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2011681" y="697262"/>
            <a:ext cx="9474644" cy="1369282"/>
          </a:xfrm>
        </p:spPr>
        <p:txBody>
          <a:bodyPr>
            <a:noAutofit/>
          </a:bodyPr>
          <a:lstStyle/>
          <a:p>
            <a:r>
              <a:rPr lang="it-IT" sz="2800" dirty="0" smtClean="0"/>
              <a:t>La situazione economico-sociale della Francia, al momento dell’ascesa al trono di Luigi XVI si presentava drammatica. </a:t>
            </a:r>
            <a:r>
              <a:rPr lang="it-IT" sz="2800" dirty="0"/>
              <a:t/>
            </a:r>
            <a:br>
              <a:rPr lang="it-IT" sz="2800" dirty="0"/>
            </a:br>
            <a:r>
              <a:rPr lang="it-IT" sz="2800" dirty="0" smtClean="0"/>
              <a:t>La società francese era suddivisa in tre ordini:</a:t>
            </a:r>
            <a:r>
              <a:rPr lang="it-IT" sz="2800" dirty="0"/>
              <a:t> </a:t>
            </a:r>
            <a:br>
              <a:rPr lang="it-IT" sz="2800" dirty="0"/>
            </a:br>
            <a:endParaRPr lang="it-IT" sz="2800" dirty="0"/>
          </a:p>
        </p:txBody>
      </p:sp>
      <p:sp>
        <p:nvSpPr>
          <p:cNvPr id="3" name="CasellaDiTesto 2"/>
          <p:cNvSpPr txBox="1"/>
          <p:nvPr/>
        </p:nvSpPr>
        <p:spPr>
          <a:xfrm>
            <a:off x="2547257" y="2656114"/>
            <a:ext cx="1034143" cy="369332"/>
          </a:xfrm>
          <a:prstGeom prst="rect">
            <a:avLst/>
          </a:prstGeom>
          <a:noFill/>
        </p:spPr>
        <p:txBody>
          <a:bodyPr wrap="square" rtlCol="0">
            <a:spAutoFit/>
          </a:bodyPr>
          <a:lstStyle/>
          <a:p>
            <a:endParaRPr lang="it-IT" dirty="0"/>
          </a:p>
        </p:txBody>
      </p:sp>
      <p:graphicFrame>
        <p:nvGraphicFramePr>
          <p:cNvPr id="13" name="Diagramma 12"/>
          <p:cNvGraphicFramePr/>
          <p:nvPr>
            <p:extLst>
              <p:ext uri="{D42A27DB-BD31-4B8C-83A1-F6EECF244321}">
                <p14:modId xmlns:p14="http://schemas.microsoft.com/office/powerpoint/2010/main" val="1827969535"/>
              </p:ext>
            </p:extLst>
          </p:nvPr>
        </p:nvGraphicFramePr>
        <p:xfrm>
          <a:off x="564204" y="3151762"/>
          <a:ext cx="3698323" cy="270096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graphicFrame>
        <p:nvGraphicFramePr>
          <p:cNvPr id="14" name="Diagramma 13"/>
          <p:cNvGraphicFramePr/>
          <p:nvPr>
            <p:extLst>
              <p:ext uri="{D42A27DB-BD31-4B8C-83A1-F6EECF244321}">
                <p14:modId xmlns:p14="http://schemas.microsoft.com/office/powerpoint/2010/main" val="2431997742"/>
              </p:ext>
            </p:extLst>
          </p:nvPr>
        </p:nvGraphicFramePr>
        <p:xfrm>
          <a:off x="4382350" y="3125178"/>
          <a:ext cx="3018971" cy="2305780"/>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graphicFrame>
        <p:nvGraphicFramePr>
          <p:cNvPr id="15" name="Diagramma 14"/>
          <p:cNvGraphicFramePr/>
          <p:nvPr>
            <p:extLst>
              <p:ext uri="{D42A27DB-BD31-4B8C-83A1-F6EECF244321}">
                <p14:modId xmlns:p14="http://schemas.microsoft.com/office/powerpoint/2010/main" val="3848824420"/>
              </p:ext>
            </p:extLst>
          </p:nvPr>
        </p:nvGraphicFramePr>
        <p:xfrm>
          <a:off x="7561634" y="3064213"/>
          <a:ext cx="4630366" cy="3560323"/>
        </p:xfrm>
        <a:graphic>
          <a:graphicData uri="http://schemas.openxmlformats.org/drawingml/2006/diagram">
            <dgm:relIds xmlns:dgm="http://schemas.openxmlformats.org/drawingml/2006/diagram" xmlns:r="http://schemas.openxmlformats.org/officeDocument/2006/relationships" r:dm="rId15" r:lo="rId16" r:qs="rId17" r:cs="rId18"/>
          </a:graphicData>
        </a:graphic>
      </p:graphicFrame>
      <p:pic>
        <p:nvPicPr>
          <p:cNvPr id="16" name="LASER.WAV">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20"/>
          <a:stretch>
            <a:fillRect/>
          </a:stretch>
        </p:blipFill>
        <p:spPr>
          <a:xfrm>
            <a:off x="515566" y="6553200"/>
            <a:ext cx="304800" cy="304800"/>
          </a:xfrm>
          <a:prstGeom prst="rect">
            <a:avLst/>
          </a:prstGeom>
        </p:spPr>
      </p:pic>
      <p:pic>
        <p:nvPicPr>
          <p:cNvPr id="17" name="LASER.WAV">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21"/>
          <a:stretch>
            <a:fillRect/>
          </a:stretch>
        </p:blipFill>
        <p:spPr>
          <a:xfrm>
            <a:off x="885217" y="6553200"/>
            <a:ext cx="304800" cy="304800"/>
          </a:xfrm>
          <a:prstGeom prst="rect">
            <a:avLst/>
          </a:prstGeom>
        </p:spPr>
      </p:pic>
      <p:pic>
        <p:nvPicPr>
          <p:cNvPr id="18" name="LASER.WAV">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22"/>
          <a:stretch>
            <a:fillRect/>
          </a:stretch>
        </p:blipFill>
        <p:spPr>
          <a:xfrm>
            <a:off x="1254868" y="6553200"/>
            <a:ext cx="304800" cy="304800"/>
          </a:xfrm>
          <a:prstGeom prst="rect">
            <a:avLst/>
          </a:prstGeom>
        </p:spPr>
      </p:pic>
    </p:spTree>
    <p:custDataLst>
      <p:tags r:id="rId1"/>
    </p:custDataLst>
    <p:extLst>
      <p:ext uri="{BB962C8B-B14F-4D97-AF65-F5344CB8AC3E}">
        <p14:creationId xmlns:p14="http://schemas.microsoft.com/office/powerpoint/2010/main" val="1800352760"/>
      </p:ext>
    </p:extLst>
  </p:cSld>
  <p:clrMapOvr>
    <a:masterClrMapping/>
  </p:clrMapOvr>
  <p:transition xmlns:p14="http://schemas.microsoft.com/office/powerpoint/2010/main" advTm="32978"/>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4" presetClass="entr" presetSubtype="0" accel="10000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strVal val="#ppt_w*0.05"/>
                                          </p:val>
                                        </p:tav>
                                        <p:tav tm="100000">
                                          <p:val>
                                            <p:strVal val="#ppt_w"/>
                                          </p:val>
                                        </p:tav>
                                      </p:tavLst>
                                    </p:anim>
                                    <p:anim calcmode="lin" valueType="num">
                                      <p:cBhvr>
                                        <p:cTn id="8" dur="500" fill="hold"/>
                                        <p:tgtEl>
                                          <p:spTgt spid="13"/>
                                        </p:tgtEl>
                                        <p:attrNameLst>
                                          <p:attrName>ppt_h</p:attrName>
                                        </p:attrNameLst>
                                      </p:cBhvr>
                                      <p:tavLst>
                                        <p:tav tm="0">
                                          <p:val>
                                            <p:strVal val="#ppt_h"/>
                                          </p:val>
                                        </p:tav>
                                        <p:tav tm="100000">
                                          <p:val>
                                            <p:strVal val="#ppt_h"/>
                                          </p:val>
                                        </p:tav>
                                      </p:tavLst>
                                    </p:anim>
                                    <p:anim calcmode="lin" valueType="num">
                                      <p:cBhvr>
                                        <p:cTn id="9" dur="500" fill="hold"/>
                                        <p:tgtEl>
                                          <p:spTgt spid="13"/>
                                        </p:tgtEl>
                                        <p:attrNameLst>
                                          <p:attrName>ppt_x</p:attrName>
                                        </p:attrNameLst>
                                      </p:cBhvr>
                                      <p:tavLst>
                                        <p:tav tm="0">
                                          <p:val>
                                            <p:strVal val="#ppt_x-.2"/>
                                          </p:val>
                                        </p:tav>
                                        <p:tav tm="100000">
                                          <p:val>
                                            <p:strVal val="#ppt_x"/>
                                          </p:val>
                                        </p:tav>
                                      </p:tavLst>
                                    </p:anim>
                                    <p:anim calcmode="lin" valueType="num">
                                      <p:cBhvr>
                                        <p:cTn id="10" dur="500" fill="hold"/>
                                        <p:tgtEl>
                                          <p:spTgt spid="13"/>
                                        </p:tgtEl>
                                        <p:attrNameLst>
                                          <p:attrName>ppt_y</p:attrName>
                                        </p:attrNameLst>
                                      </p:cBhvr>
                                      <p:tavLst>
                                        <p:tav tm="0">
                                          <p:val>
                                            <p:strVal val="#ppt_y"/>
                                          </p:val>
                                        </p:tav>
                                        <p:tav tm="100000">
                                          <p:val>
                                            <p:strVal val="#ppt_y"/>
                                          </p:val>
                                        </p:tav>
                                      </p:tavLst>
                                    </p:anim>
                                    <p:animEffect transition="in" filter="fade">
                                      <p:cBhvr>
                                        <p:cTn id="11" dur="500"/>
                                        <p:tgtEl>
                                          <p:spTgt spid="13"/>
                                        </p:tgtEl>
                                      </p:cBhvr>
                                    </p:animEffect>
                                  </p:childTnLst>
                                </p:cTn>
                              </p:par>
                              <p:par>
                                <p:cTn id="12" presetID="1" presetClass="mediacall" presetSubtype="0" fill="hold" nodeType="withEffect">
                                  <p:stCondLst>
                                    <p:cond delay="0"/>
                                  </p:stCondLst>
                                  <p:childTnLst>
                                    <p:cmd type="call" cmd="playFrom(0.0)">
                                      <p:cBhvr>
                                        <p:cTn id="13" dur="163" fill="hold"/>
                                        <p:tgtEl>
                                          <p:spTgt spid="16"/>
                                        </p:tgtEl>
                                      </p:cBhvr>
                                    </p:cmd>
                                  </p:childTnLst>
                                </p:cTn>
                              </p:par>
                            </p:childTnLst>
                          </p:cTn>
                        </p:par>
                      </p:childTnLst>
                    </p:cTn>
                  </p:par>
                  <p:par>
                    <p:cTn id="14" fill="hold">
                      <p:stCondLst>
                        <p:cond delay="indefinite"/>
                      </p:stCondLst>
                      <p:childTnLst>
                        <p:par>
                          <p:cTn id="15" fill="hold">
                            <p:stCondLst>
                              <p:cond delay="0"/>
                            </p:stCondLst>
                            <p:childTnLst>
                              <p:par>
                                <p:cTn id="16" presetID="54" presetClass="entr" presetSubtype="0" accel="100000" fill="hold" grpId="0" nodeType="clickEffect">
                                  <p:stCondLst>
                                    <p:cond delay="0"/>
                                  </p:stCondLst>
                                  <p:childTnLst>
                                    <p:set>
                                      <p:cBhvr>
                                        <p:cTn id="17" dur="1" fill="hold">
                                          <p:stCondLst>
                                            <p:cond delay="0"/>
                                          </p:stCondLst>
                                        </p:cTn>
                                        <p:tgtEl>
                                          <p:spTgt spid="14"/>
                                        </p:tgtEl>
                                        <p:attrNameLst>
                                          <p:attrName>style.visibility</p:attrName>
                                        </p:attrNameLst>
                                      </p:cBhvr>
                                      <p:to>
                                        <p:strVal val="visible"/>
                                      </p:to>
                                    </p:set>
                                    <p:anim calcmode="lin" valueType="num">
                                      <p:cBhvr>
                                        <p:cTn id="18" dur="500" fill="hold"/>
                                        <p:tgtEl>
                                          <p:spTgt spid="14"/>
                                        </p:tgtEl>
                                        <p:attrNameLst>
                                          <p:attrName>ppt_w</p:attrName>
                                        </p:attrNameLst>
                                      </p:cBhvr>
                                      <p:tavLst>
                                        <p:tav tm="0">
                                          <p:val>
                                            <p:strVal val="#ppt_w*0.05"/>
                                          </p:val>
                                        </p:tav>
                                        <p:tav tm="100000">
                                          <p:val>
                                            <p:strVal val="#ppt_w"/>
                                          </p:val>
                                        </p:tav>
                                      </p:tavLst>
                                    </p:anim>
                                    <p:anim calcmode="lin" valueType="num">
                                      <p:cBhvr>
                                        <p:cTn id="19" dur="500" fill="hold"/>
                                        <p:tgtEl>
                                          <p:spTgt spid="14"/>
                                        </p:tgtEl>
                                        <p:attrNameLst>
                                          <p:attrName>ppt_h</p:attrName>
                                        </p:attrNameLst>
                                      </p:cBhvr>
                                      <p:tavLst>
                                        <p:tav tm="0">
                                          <p:val>
                                            <p:strVal val="#ppt_h"/>
                                          </p:val>
                                        </p:tav>
                                        <p:tav tm="100000">
                                          <p:val>
                                            <p:strVal val="#ppt_h"/>
                                          </p:val>
                                        </p:tav>
                                      </p:tavLst>
                                    </p:anim>
                                    <p:anim calcmode="lin" valueType="num">
                                      <p:cBhvr>
                                        <p:cTn id="20" dur="500" fill="hold"/>
                                        <p:tgtEl>
                                          <p:spTgt spid="14"/>
                                        </p:tgtEl>
                                        <p:attrNameLst>
                                          <p:attrName>ppt_x</p:attrName>
                                        </p:attrNameLst>
                                      </p:cBhvr>
                                      <p:tavLst>
                                        <p:tav tm="0">
                                          <p:val>
                                            <p:strVal val="#ppt_x-.2"/>
                                          </p:val>
                                        </p:tav>
                                        <p:tav tm="100000">
                                          <p:val>
                                            <p:strVal val="#ppt_x"/>
                                          </p:val>
                                        </p:tav>
                                      </p:tavLst>
                                    </p:anim>
                                    <p:anim calcmode="lin" valueType="num">
                                      <p:cBhvr>
                                        <p:cTn id="21" dur="500" fill="hold"/>
                                        <p:tgtEl>
                                          <p:spTgt spid="14"/>
                                        </p:tgtEl>
                                        <p:attrNameLst>
                                          <p:attrName>ppt_y</p:attrName>
                                        </p:attrNameLst>
                                      </p:cBhvr>
                                      <p:tavLst>
                                        <p:tav tm="0">
                                          <p:val>
                                            <p:strVal val="#ppt_y"/>
                                          </p:val>
                                        </p:tav>
                                        <p:tav tm="100000">
                                          <p:val>
                                            <p:strVal val="#ppt_y"/>
                                          </p:val>
                                        </p:tav>
                                      </p:tavLst>
                                    </p:anim>
                                    <p:animEffect transition="in" filter="fade">
                                      <p:cBhvr>
                                        <p:cTn id="22" dur="500"/>
                                        <p:tgtEl>
                                          <p:spTgt spid="14"/>
                                        </p:tgtEl>
                                      </p:cBhvr>
                                    </p:animEffect>
                                  </p:childTnLst>
                                </p:cTn>
                              </p:par>
                              <p:par>
                                <p:cTn id="23" presetID="1" presetClass="mediacall" presetSubtype="0" fill="hold" nodeType="withEffect">
                                  <p:stCondLst>
                                    <p:cond delay="0"/>
                                  </p:stCondLst>
                                  <p:childTnLst>
                                    <p:cmd type="call" cmd="playFrom(0.0)">
                                      <p:cBhvr>
                                        <p:cTn id="24" dur="163" fill="hold"/>
                                        <p:tgtEl>
                                          <p:spTgt spid="17"/>
                                        </p:tgtEl>
                                      </p:cBhvr>
                                    </p:cmd>
                                  </p:childTnLst>
                                </p:cTn>
                              </p:par>
                            </p:childTnLst>
                          </p:cTn>
                        </p:par>
                      </p:childTnLst>
                    </p:cTn>
                  </p:par>
                  <p:par>
                    <p:cTn id="25" fill="hold">
                      <p:stCondLst>
                        <p:cond delay="indefinite"/>
                      </p:stCondLst>
                      <p:childTnLst>
                        <p:par>
                          <p:cTn id="26" fill="hold">
                            <p:stCondLst>
                              <p:cond delay="0"/>
                            </p:stCondLst>
                            <p:childTnLst>
                              <p:par>
                                <p:cTn id="27" presetID="54" presetClass="entr" presetSubtype="0" accel="100000"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anim calcmode="lin" valueType="num">
                                      <p:cBhvr>
                                        <p:cTn id="29" dur="500" fill="hold"/>
                                        <p:tgtEl>
                                          <p:spTgt spid="15"/>
                                        </p:tgtEl>
                                        <p:attrNameLst>
                                          <p:attrName>ppt_w</p:attrName>
                                        </p:attrNameLst>
                                      </p:cBhvr>
                                      <p:tavLst>
                                        <p:tav tm="0">
                                          <p:val>
                                            <p:strVal val="#ppt_w*0.05"/>
                                          </p:val>
                                        </p:tav>
                                        <p:tav tm="100000">
                                          <p:val>
                                            <p:strVal val="#ppt_w"/>
                                          </p:val>
                                        </p:tav>
                                      </p:tavLst>
                                    </p:anim>
                                    <p:anim calcmode="lin" valueType="num">
                                      <p:cBhvr>
                                        <p:cTn id="30" dur="500" fill="hold"/>
                                        <p:tgtEl>
                                          <p:spTgt spid="15"/>
                                        </p:tgtEl>
                                        <p:attrNameLst>
                                          <p:attrName>ppt_h</p:attrName>
                                        </p:attrNameLst>
                                      </p:cBhvr>
                                      <p:tavLst>
                                        <p:tav tm="0">
                                          <p:val>
                                            <p:strVal val="#ppt_h"/>
                                          </p:val>
                                        </p:tav>
                                        <p:tav tm="100000">
                                          <p:val>
                                            <p:strVal val="#ppt_h"/>
                                          </p:val>
                                        </p:tav>
                                      </p:tavLst>
                                    </p:anim>
                                    <p:anim calcmode="lin" valueType="num">
                                      <p:cBhvr>
                                        <p:cTn id="31" dur="500" fill="hold"/>
                                        <p:tgtEl>
                                          <p:spTgt spid="15"/>
                                        </p:tgtEl>
                                        <p:attrNameLst>
                                          <p:attrName>ppt_x</p:attrName>
                                        </p:attrNameLst>
                                      </p:cBhvr>
                                      <p:tavLst>
                                        <p:tav tm="0">
                                          <p:val>
                                            <p:strVal val="#ppt_x-.2"/>
                                          </p:val>
                                        </p:tav>
                                        <p:tav tm="100000">
                                          <p:val>
                                            <p:strVal val="#ppt_x"/>
                                          </p:val>
                                        </p:tav>
                                      </p:tavLst>
                                    </p:anim>
                                    <p:anim calcmode="lin" valueType="num">
                                      <p:cBhvr>
                                        <p:cTn id="32" dur="500" fill="hold"/>
                                        <p:tgtEl>
                                          <p:spTgt spid="15"/>
                                        </p:tgtEl>
                                        <p:attrNameLst>
                                          <p:attrName>ppt_y</p:attrName>
                                        </p:attrNameLst>
                                      </p:cBhvr>
                                      <p:tavLst>
                                        <p:tav tm="0">
                                          <p:val>
                                            <p:strVal val="#ppt_y"/>
                                          </p:val>
                                        </p:tav>
                                        <p:tav tm="100000">
                                          <p:val>
                                            <p:strVal val="#ppt_y"/>
                                          </p:val>
                                        </p:tav>
                                      </p:tavLst>
                                    </p:anim>
                                    <p:animEffect transition="in" filter="fade">
                                      <p:cBhvr>
                                        <p:cTn id="33" dur="500"/>
                                        <p:tgtEl>
                                          <p:spTgt spid="15"/>
                                        </p:tgtEl>
                                      </p:cBhvr>
                                    </p:animEffect>
                                  </p:childTnLst>
                                </p:cTn>
                              </p:par>
                              <p:par>
                                <p:cTn id="34" presetID="1" presetClass="mediacall" presetSubtype="0" fill="hold" nodeType="withEffect">
                                  <p:stCondLst>
                                    <p:cond delay="0"/>
                                  </p:stCondLst>
                                  <p:childTnLst>
                                    <p:cmd type="call" cmd="playFrom(0.0)">
                                      <p:cBhvr>
                                        <p:cTn id="35" dur="163"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36" fill="hold" display="0">
                  <p:stCondLst>
                    <p:cond delay="indefinite"/>
                  </p:stCondLst>
                  <p:endCondLst>
                    <p:cond evt="onNext" delay="0">
                      <p:tgtEl>
                        <p:sldTgt/>
                      </p:tgtEl>
                    </p:cond>
                    <p:cond evt="onPrev" delay="0">
                      <p:tgtEl>
                        <p:sldTgt/>
                      </p:tgtEl>
                    </p:cond>
                    <p:cond evt="onStopAudio" delay="0">
                      <p:tgtEl>
                        <p:sldTgt/>
                      </p:tgtEl>
                    </p:cond>
                  </p:endCondLst>
                </p:cTn>
                <p:tgtEl>
                  <p:spTgt spid="16"/>
                </p:tgtEl>
              </p:cMediaNode>
            </p:audio>
            <p:audio>
              <p:cMediaNode>
                <p:cTn id="37" fill="hold" display="0">
                  <p:stCondLst>
                    <p:cond delay="indefinite"/>
                  </p:stCondLst>
                  <p:endCondLst>
                    <p:cond evt="onNext" delay="0">
                      <p:tgtEl>
                        <p:sldTgt/>
                      </p:tgtEl>
                    </p:cond>
                    <p:cond evt="onPrev" delay="0">
                      <p:tgtEl>
                        <p:sldTgt/>
                      </p:tgtEl>
                    </p:cond>
                    <p:cond evt="onStopAudio" delay="0">
                      <p:tgtEl>
                        <p:sldTgt/>
                      </p:tgtEl>
                    </p:cond>
                  </p:endCondLst>
                </p:cTn>
                <p:tgtEl>
                  <p:spTgt spid="17"/>
                </p:tgtEl>
              </p:cMediaNode>
            </p:audio>
            <p:audio>
              <p:cMediaNode>
                <p:cTn id="38" fill="hold" display="0">
                  <p:stCondLst>
                    <p:cond delay="indefinite"/>
                  </p:stCondLst>
                  <p:endCondLst>
                    <p:cond evt="onNext" delay="0">
                      <p:tgtEl>
                        <p:sldTgt/>
                      </p:tgtEl>
                    </p:cond>
                    <p:cond evt="onPrev" delay="0">
                      <p:tgtEl>
                        <p:sldTgt/>
                      </p:tgtEl>
                    </p:cond>
                    <p:cond evt="onStopAudio" delay="0">
                      <p:tgtEl>
                        <p:sldTgt/>
                      </p:tgtEl>
                    </p:cond>
                  </p:endCondLst>
                </p:cTn>
                <p:tgtEl>
                  <p:spTgt spid="18"/>
                </p:tgtEl>
              </p:cMediaNode>
            </p:audio>
          </p:childTnLst>
        </p:cTn>
      </p:par>
    </p:tnLst>
    <p:bldLst>
      <p:bldGraphic spid="13" grpId="0">
        <p:bldAsOne/>
      </p:bldGraphic>
      <p:bldGraphic spid="14" grpId="0">
        <p:bldAsOne/>
      </p:bldGraphic>
      <p:bldGraphic spid="15" grpId="0">
        <p:bldAsOne/>
      </p:bldGraphic>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3393730" y="1244596"/>
            <a:ext cx="8176195" cy="3051778"/>
          </a:xfrm>
        </p:spPr>
        <p:txBody>
          <a:bodyPr>
            <a:normAutofit/>
          </a:bodyPr>
          <a:lstStyle/>
          <a:p>
            <a:r>
              <a:rPr lang="it-IT" sz="2400" dirty="0" smtClean="0">
                <a:solidFill>
                  <a:schemeClr val="tx1"/>
                </a:solidFill>
              </a:rPr>
              <a:t>In pessime condizioni si trovavano anche le finanze pubbliche. I ministri delle Finanze, </a:t>
            </a:r>
            <a:r>
              <a:rPr lang="it-IT" sz="2400" b="1" dirty="0" err="1" smtClean="0">
                <a:solidFill>
                  <a:schemeClr val="tx1"/>
                </a:solidFill>
              </a:rPr>
              <a:t>Turgot</a:t>
            </a:r>
            <a:r>
              <a:rPr lang="it-IT" sz="2400" dirty="0" smtClean="0">
                <a:solidFill>
                  <a:schemeClr val="tx1"/>
                </a:solidFill>
              </a:rPr>
              <a:t> e </a:t>
            </a:r>
            <a:r>
              <a:rPr lang="it-IT" sz="2400" b="1" dirty="0" err="1" smtClean="0">
                <a:solidFill>
                  <a:schemeClr val="tx1"/>
                </a:solidFill>
              </a:rPr>
              <a:t>Necker</a:t>
            </a:r>
            <a:r>
              <a:rPr lang="it-IT" sz="2400" dirty="0" smtClean="0">
                <a:solidFill>
                  <a:schemeClr val="tx1"/>
                </a:solidFill>
              </a:rPr>
              <a:t>, che si passarono il timone della carica durante il regno di Luigi XVI cercarono di risolvere il problema seguendo fondamentalmente due strategie alternative:</a:t>
            </a:r>
            <a:br>
              <a:rPr lang="it-IT" sz="2400" dirty="0" smtClean="0">
                <a:solidFill>
                  <a:schemeClr val="tx1"/>
                </a:solidFill>
              </a:rPr>
            </a:br>
            <a:r>
              <a:rPr lang="it-IT" sz="2400" dirty="0" smtClean="0">
                <a:solidFill>
                  <a:schemeClr val="tx1"/>
                </a:solidFill>
              </a:rPr>
              <a:t>una finalizzata ad accrescere le entrate,l’altra a contenere le spese. </a:t>
            </a:r>
            <a:endParaRPr lang="it-IT" sz="2400" dirty="0">
              <a:solidFill>
                <a:schemeClr val="tx1"/>
              </a:solidFill>
            </a:endParaRPr>
          </a:p>
        </p:txBody>
      </p:sp>
      <p:sp>
        <p:nvSpPr>
          <p:cNvPr id="3" name="CasellaDiTesto 2"/>
          <p:cNvSpPr txBox="1"/>
          <p:nvPr/>
        </p:nvSpPr>
        <p:spPr>
          <a:xfrm>
            <a:off x="3310128" y="5159542"/>
            <a:ext cx="7424928" cy="1754326"/>
          </a:xfrm>
          <a:prstGeom prst="rect">
            <a:avLst/>
          </a:prstGeom>
          <a:noFill/>
        </p:spPr>
        <p:txBody>
          <a:bodyPr wrap="square" rtlCol="0">
            <a:spAutoFit/>
          </a:bodyPr>
          <a:lstStyle/>
          <a:p>
            <a:r>
              <a:rPr lang="it-IT" sz="3600" dirty="0" smtClean="0"/>
              <a:t>Esse furono disattese dal sovrano (debole e incapace)! </a:t>
            </a:r>
            <a:br>
              <a:rPr lang="it-IT" sz="3600" dirty="0" smtClean="0"/>
            </a:br>
            <a:endParaRPr lang="it-IT" sz="3600" dirty="0"/>
          </a:p>
        </p:txBody>
      </p:sp>
      <p:pic>
        <p:nvPicPr>
          <p:cNvPr id="5" name="Immagine 4" descr="Necker,_Jacques_-_Duplessis.jpg"/>
          <p:cNvPicPr>
            <a:picLocks noChangeAspect="1"/>
          </p:cNvPicPr>
          <p:nvPr/>
        </p:nvPicPr>
        <p:blipFill>
          <a:blip r:embed="rId5"/>
          <a:stretch>
            <a:fillRect/>
          </a:stretch>
        </p:blipFill>
        <p:spPr>
          <a:xfrm>
            <a:off x="1078993" y="3880525"/>
            <a:ext cx="1702402" cy="215451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6" name="Immagine 5" descr="Anne Robert Jacques Turgot.jpg"/>
          <p:cNvPicPr>
            <a:picLocks noChangeAspect="1"/>
          </p:cNvPicPr>
          <p:nvPr/>
        </p:nvPicPr>
        <p:blipFill>
          <a:blip r:embed="rId6"/>
          <a:stretch>
            <a:fillRect/>
          </a:stretch>
        </p:blipFill>
        <p:spPr>
          <a:xfrm>
            <a:off x="1098804" y="681799"/>
            <a:ext cx="1742510" cy="229914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0" name="CAMERA (2).WAV">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694944" y="3093720"/>
            <a:ext cx="304800" cy="304800"/>
          </a:xfrm>
          <a:prstGeom prst="rect">
            <a:avLst/>
          </a:prstGeom>
        </p:spPr>
      </p:pic>
      <p:pic>
        <p:nvPicPr>
          <p:cNvPr id="11" name="CAMERA (2).WAV">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347472" y="6056376"/>
            <a:ext cx="304800" cy="304800"/>
          </a:xfrm>
          <a:prstGeom prst="rect">
            <a:avLst/>
          </a:prstGeom>
        </p:spPr>
      </p:pic>
    </p:spTree>
    <p:custDataLst>
      <p:tags r:id="rId1"/>
    </p:custDataLst>
    <p:extLst>
      <p:ext uri="{BB962C8B-B14F-4D97-AF65-F5344CB8AC3E}">
        <p14:creationId xmlns:p14="http://schemas.microsoft.com/office/powerpoint/2010/main" val="175513237"/>
      </p:ext>
    </p:extLst>
  </p:cSld>
  <p:clrMapOvr>
    <a:masterClrMapping/>
  </p:clrMapOvr>
  <p:transition xmlns:p14="http://schemas.microsoft.com/office/powerpoint/2010/main" advTm="23135"/>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770" decel="100000"/>
                                        <p:tgtEl>
                                          <p:spTgt spid="3"/>
                                        </p:tgtEl>
                                      </p:cBhvr>
                                    </p:animEffect>
                                    <p:animScale>
                                      <p:cBhvr>
                                        <p:cTn id="8" dur="770" decel="100000"/>
                                        <p:tgtEl>
                                          <p:spTgt spid="3"/>
                                        </p:tgtEl>
                                      </p:cBhvr>
                                      <p:from x="10000" y="10000"/>
                                      <p:to x="200000" y="450000"/>
                                    </p:animScale>
                                    <p:animScale>
                                      <p:cBhvr>
                                        <p:cTn id="9" dur="1230" accel="100000" fill="hold">
                                          <p:stCondLst>
                                            <p:cond delay="770"/>
                                          </p:stCondLst>
                                        </p:cTn>
                                        <p:tgtEl>
                                          <p:spTgt spid="3"/>
                                        </p:tgtEl>
                                      </p:cBhvr>
                                      <p:from x="200000" y="450000"/>
                                      <p:to x="100000" y="100000"/>
                                    </p:animScale>
                                    <p:set>
                                      <p:cBhvr>
                                        <p:cTn id="10" dur="770" fill="hold"/>
                                        <p:tgtEl>
                                          <p:spTgt spid="3"/>
                                        </p:tgtEl>
                                        <p:attrNameLst>
                                          <p:attrName>ppt_x</p:attrName>
                                        </p:attrNameLst>
                                      </p:cBhvr>
                                      <p:to>
                                        <p:strVal val="(0.5)"/>
                                      </p:to>
                                    </p:set>
                                    <p:anim from="(0.5)" to="(#ppt_x)" calcmode="lin" valueType="num">
                                      <p:cBhvr>
                                        <p:cTn id="11" dur="1230" accel="100000" fill="hold">
                                          <p:stCondLst>
                                            <p:cond delay="770"/>
                                          </p:stCondLst>
                                        </p:cTn>
                                        <p:tgtEl>
                                          <p:spTgt spid="3"/>
                                        </p:tgtEl>
                                        <p:attrNameLst>
                                          <p:attrName>ppt_x</p:attrName>
                                        </p:attrNameLst>
                                      </p:cBhvr>
                                    </p:anim>
                                    <p:set>
                                      <p:cBhvr>
                                        <p:cTn id="12" dur="770" fill="hold"/>
                                        <p:tgtEl>
                                          <p:spTgt spid="3"/>
                                        </p:tgtEl>
                                        <p:attrNameLst>
                                          <p:attrName>ppt_y</p:attrName>
                                        </p:attrNameLst>
                                      </p:cBhvr>
                                      <p:to>
                                        <p:strVal val="(#ppt_y+0.4)"/>
                                      </p:to>
                                    </p:set>
                                    <p:anim from="(#ppt_y+0.4)" to="(#ppt_y)" calcmode="lin" valueType="num">
                                      <p:cBhvr>
                                        <p:cTn id="13" dur="1230" accel="100000" fill="hold">
                                          <p:stCondLst>
                                            <p:cond delay="770"/>
                                          </p:stCondLst>
                                        </p:cTn>
                                        <p:tgtEl>
                                          <p:spTgt spid="3"/>
                                        </p:tgtEl>
                                        <p:attrNameLst>
                                          <p:attrName>ppt_y</p:attrName>
                                        </p:attrNameLst>
                                      </p:cBhvr>
                                    </p:anim>
                                  </p:childTnLst>
                                </p:cTn>
                              </p:par>
                            </p:childTnLst>
                          </p:cTn>
                        </p:par>
                      </p:childTnLst>
                    </p:cTn>
                  </p:par>
                  <p:par>
                    <p:cTn id="14" fill="hold">
                      <p:stCondLst>
                        <p:cond delay="indefinite"/>
                      </p:stCondLst>
                      <p:childTnLst>
                        <p:par>
                          <p:cTn id="15" fill="hold">
                            <p:stCondLst>
                              <p:cond delay="0"/>
                            </p:stCondLst>
                            <p:childTnLst>
                              <p:par>
                                <p:cTn id="16" presetID="17" presetClass="entr" presetSubtype="10"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p:cTn id="18" dur="500" fill="hold"/>
                                        <p:tgtEl>
                                          <p:spTgt spid="6"/>
                                        </p:tgtEl>
                                        <p:attrNameLst>
                                          <p:attrName>ppt_w</p:attrName>
                                        </p:attrNameLst>
                                      </p:cBhvr>
                                      <p:tavLst>
                                        <p:tav tm="0">
                                          <p:val>
                                            <p:fltVal val="0"/>
                                          </p:val>
                                        </p:tav>
                                        <p:tav tm="100000">
                                          <p:val>
                                            <p:strVal val="#ppt_w"/>
                                          </p:val>
                                        </p:tav>
                                      </p:tavLst>
                                    </p:anim>
                                    <p:anim calcmode="lin" valueType="num">
                                      <p:cBhvr>
                                        <p:cTn id="19" dur="500" fill="hold"/>
                                        <p:tgtEl>
                                          <p:spTgt spid="6"/>
                                        </p:tgtEl>
                                        <p:attrNameLst>
                                          <p:attrName>ppt_h</p:attrName>
                                        </p:attrNameLst>
                                      </p:cBhvr>
                                      <p:tavLst>
                                        <p:tav tm="0">
                                          <p:val>
                                            <p:strVal val="#ppt_h"/>
                                          </p:val>
                                        </p:tav>
                                        <p:tav tm="100000">
                                          <p:val>
                                            <p:strVal val="#ppt_h"/>
                                          </p:val>
                                        </p:tav>
                                      </p:tavLst>
                                    </p:anim>
                                  </p:childTnLst>
                                </p:cTn>
                              </p:par>
                            </p:childTnLst>
                          </p:cTn>
                        </p:par>
                        <p:par>
                          <p:cTn id="20" fill="hold">
                            <p:stCondLst>
                              <p:cond delay="500"/>
                            </p:stCondLst>
                            <p:childTnLst>
                              <p:par>
                                <p:cTn id="21" presetID="1" presetClass="mediacall" presetSubtype="0" fill="hold" nodeType="afterEffect">
                                  <p:stCondLst>
                                    <p:cond delay="0"/>
                                  </p:stCondLst>
                                  <p:childTnLst>
                                    <p:cmd type="call" cmd="playFrom(0.0)">
                                      <p:cBhvr>
                                        <p:cTn id="22" dur="498" fill="hold"/>
                                        <p:tgtEl>
                                          <p:spTgt spid="10"/>
                                        </p:tgtEl>
                                      </p:cBhvr>
                                    </p:cmd>
                                  </p:childTnLst>
                                </p:cTn>
                              </p:par>
                            </p:childTnLst>
                          </p:cTn>
                        </p:par>
                      </p:childTnLst>
                    </p:cTn>
                  </p:par>
                  <p:par>
                    <p:cTn id="23" fill="hold">
                      <p:stCondLst>
                        <p:cond delay="indefinite"/>
                      </p:stCondLst>
                      <p:childTnLst>
                        <p:par>
                          <p:cTn id="24" fill="hold">
                            <p:stCondLst>
                              <p:cond delay="0"/>
                            </p:stCondLst>
                            <p:childTnLst>
                              <p:par>
                                <p:cTn id="25" presetID="30" presetClass="entr" presetSubtype="0"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800" decel="100000"/>
                                        <p:tgtEl>
                                          <p:spTgt spid="5"/>
                                        </p:tgtEl>
                                      </p:cBhvr>
                                    </p:animEffect>
                                    <p:anim calcmode="lin" valueType="num">
                                      <p:cBhvr>
                                        <p:cTn id="28" dur="800" decel="100000" fill="hold"/>
                                        <p:tgtEl>
                                          <p:spTgt spid="5"/>
                                        </p:tgtEl>
                                        <p:attrNameLst>
                                          <p:attrName>style.rotation</p:attrName>
                                        </p:attrNameLst>
                                      </p:cBhvr>
                                      <p:tavLst>
                                        <p:tav tm="0">
                                          <p:val>
                                            <p:fltVal val="-90"/>
                                          </p:val>
                                        </p:tav>
                                        <p:tav tm="100000">
                                          <p:val>
                                            <p:fltVal val="0"/>
                                          </p:val>
                                        </p:tav>
                                      </p:tavLst>
                                    </p:anim>
                                    <p:anim calcmode="lin" valueType="num">
                                      <p:cBhvr>
                                        <p:cTn id="29" dur="800" decel="100000" fill="hold"/>
                                        <p:tgtEl>
                                          <p:spTgt spid="5"/>
                                        </p:tgtEl>
                                        <p:attrNameLst>
                                          <p:attrName>ppt_x</p:attrName>
                                        </p:attrNameLst>
                                      </p:cBhvr>
                                      <p:tavLst>
                                        <p:tav tm="0">
                                          <p:val>
                                            <p:strVal val="#ppt_x+0.4"/>
                                          </p:val>
                                        </p:tav>
                                        <p:tav tm="100000">
                                          <p:val>
                                            <p:strVal val="#ppt_x-0.05"/>
                                          </p:val>
                                        </p:tav>
                                      </p:tavLst>
                                    </p:anim>
                                    <p:anim calcmode="lin" valueType="num">
                                      <p:cBhvr>
                                        <p:cTn id="30" dur="800" decel="100000" fill="hold"/>
                                        <p:tgtEl>
                                          <p:spTgt spid="5"/>
                                        </p:tgtEl>
                                        <p:attrNameLst>
                                          <p:attrName>ppt_y</p:attrName>
                                        </p:attrNameLst>
                                      </p:cBhvr>
                                      <p:tavLst>
                                        <p:tav tm="0">
                                          <p:val>
                                            <p:strVal val="#ppt_y-0.4"/>
                                          </p:val>
                                        </p:tav>
                                        <p:tav tm="100000">
                                          <p:val>
                                            <p:strVal val="#ppt_y+0.1"/>
                                          </p:val>
                                        </p:tav>
                                      </p:tavLst>
                                    </p:anim>
                                    <p:anim calcmode="lin" valueType="num">
                                      <p:cBhvr>
                                        <p:cTn id="31" dur="200" accel="100000" fill="hold">
                                          <p:stCondLst>
                                            <p:cond delay="800"/>
                                          </p:stCondLst>
                                        </p:cTn>
                                        <p:tgtEl>
                                          <p:spTgt spid="5"/>
                                        </p:tgtEl>
                                        <p:attrNameLst>
                                          <p:attrName>ppt_x</p:attrName>
                                        </p:attrNameLst>
                                      </p:cBhvr>
                                      <p:tavLst>
                                        <p:tav tm="0">
                                          <p:val>
                                            <p:strVal val="#ppt_x-0.05"/>
                                          </p:val>
                                        </p:tav>
                                        <p:tav tm="100000">
                                          <p:val>
                                            <p:strVal val="#ppt_x"/>
                                          </p:val>
                                        </p:tav>
                                      </p:tavLst>
                                    </p:anim>
                                    <p:anim calcmode="lin" valueType="num">
                                      <p:cBhvr>
                                        <p:cTn id="32" dur="200" accel="100000" fill="hold">
                                          <p:stCondLst>
                                            <p:cond delay="800"/>
                                          </p:stCondLst>
                                        </p:cTn>
                                        <p:tgtEl>
                                          <p:spTgt spid="5"/>
                                        </p:tgtEl>
                                        <p:attrNameLst>
                                          <p:attrName>ppt_y</p:attrName>
                                        </p:attrNameLst>
                                      </p:cBhvr>
                                      <p:tavLst>
                                        <p:tav tm="0">
                                          <p:val>
                                            <p:strVal val="#ppt_y+0.1"/>
                                          </p:val>
                                        </p:tav>
                                        <p:tav tm="100000">
                                          <p:val>
                                            <p:strVal val="#ppt_y"/>
                                          </p:val>
                                        </p:tav>
                                      </p:tavLst>
                                    </p:anim>
                                  </p:childTnLst>
                                </p:cTn>
                              </p:par>
                            </p:childTnLst>
                          </p:cTn>
                        </p:par>
                        <p:par>
                          <p:cTn id="33" fill="hold">
                            <p:stCondLst>
                              <p:cond delay="1000"/>
                            </p:stCondLst>
                            <p:childTnLst>
                              <p:par>
                                <p:cTn id="34" presetID="1" presetClass="mediacall" presetSubtype="0" fill="hold" nodeType="afterEffect">
                                  <p:stCondLst>
                                    <p:cond delay="0"/>
                                  </p:stCondLst>
                                  <p:childTnLst>
                                    <p:cmd type="call" cmd="playFrom(0.0)">
                                      <p:cBhvr>
                                        <p:cTn id="35" dur="498"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36" fill="hold" display="0">
                  <p:stCondLst>
                    <p:cond delay="indefinite"/>
                  </p:stCondLst>
                  <p:endCondLst>
                    <p:cond evt="onNext" delay="0">
                      <p:tgtEl>
                        <p:sldTgt/>
                      </p:tgtEl>
                    </p:cond>
                    <p:cond evt="onPrev" delay="0">
                      <p:tgtEl>
                        <p:sldTgt/>
                      </p:tgtEl>
                    </p:cond>
                    <p:cond evt="onStopAudio" delay="0">
                      <p:tgtEl>
                        <p:sldTgt/>
                      </p:tgtEl>
                    </p:cond>
                  </p:endCondLst>
                </p:cTn>
                <p:tgtEl>
                  <p:spTgt spid="10"/>
                </p:tgtEl>
              </p:cMediaNode>
            </p:audio>
            <p:audio>
              <p:cMediaNode>
                <p:cTn id="37" fill="hold" display="0">
                  <p:stCondLst>
                    <p:cond delay="indefinite"/>
                  </p:stCondLst>
                  <p:endCondLst>
                    <p:cond evt="onNext" delay="0">
                      <p:tgtEl>
                        <p:sldTgt/>
                      </p:tgtEl>
                    </p:cond>
                    <p:cond evt="onPrev" delay="0">
                      <p:tgtEl>
                        <p:sldTgt/>
                      </p:tgtEl>
                    </p:cond>
                    <p:cond evt="onStopAudio" delay="0">
                      <p:tgtEl>
                        <p:sldTgt/>
                      </p:tgtEl>
                    </p:cond>
                  </p:endCondLst>
                </p:cTn>
                <p:tgtEl>
                  <p:spTgt spid="11"/>
                </p:tgtEl>
              </p:cMediaNode>
            </p:audio>
          </p:childTnLst>
        </p:cTn>
      </p:par>
    </p:tnLst>
    <p:bldLst>
      <p:bldP spid="3"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1.7|2.2"/>
</p:tagLst>
</file>

<file path=ppt/tags/tag10.xml><?xml version="1.0" encoding="utf-8"?>
<p:tagLst xmlns:a="http://schemas.openxmlformats.org/drawingml/2006/main" xmlns:r="http://schemas.openxmlformats.org/officeDocument/2006/relationships" xmlns:p="http://schemas.openxmlformats.org/presentationml/2006/main">
  <p:tag name="TIMING" val="|2.1"/>
</p:tagLst>
</file>

<file path=ppt/tags/tag11.xml><?xml version="1.0" encoding="utf-8"?>
<p:tagLst xmlns:a="http://schemas.openxmlformats.org/drawingml/2006/main" xmlns:r="http://schemas.openxmlformats.org/officeDocument/2006/relationships" xmlns:p="http://schemas.openxmlformats.org/presentationml/2006/main">
  <p:tag name="TIMING" val="|0.1|1|1.2|1.4"/>
</p:tagLst>
</file>

<file path=ppt/tags/tag12.xml><?xml version="1.0" encoding="utf-8"?>
<p:tagLst xmlns:a="http://schemas.openxmlformats.org/drawingml/2006/main" xmlns:r="http://schemas.openxmlformats.org/officeDocument/2006/relationships" xmlns:p="http://schemas.openxmlformats.org/presentationml/2006/main">
  <p:tag name="TIMING" val="|2.1|1.8"/>
</p:tagLst>
</file>

<file path=ppt/tags/tag13.xml><?xml version="1.0" encoding="utf-8"?>
<p:tagLst xmlns:a="http://schemas.openxmlformats.org/drawingml/2006/main" xmlns:r="http://schemas.openxmlformats.org/officeDocument/2006/relationships" xmlns:p="http://schemas.openxmlformats.org/presentationml/2006/main">
  <p:tag name="TIMING" val="|1.4|7.1|9.8|1.9"/>
</p:tagLst>
</file>

<file path=ppt/tags/tag2.xml><?xml version="1.0" encoding="utf-8"?>
<p:tagLst xmlns:a="http://schemas.openxmlformats.org/drawingml/2006/main" xmlns:r="http://schemas.openxmlformats.org/officeDocument/2006/relationships" xmlns:p="http://schemas.openxmlformats.org/presentationml/2006/main">
  <p:tag name="TIMING" val="|1"/>
</p:tagLst>
</file>

<file path=ppt/tags/tag3.xml><?xml version="1.0" encoding="utf-8"?>
<p:tagLst xmlns:a="http://schemas.openxmlformats.org/drawingml/2006/main" xmlns:r="http://schemas.openxmlformats.org/officeDocument/2006/relationships" xmlns:p="http://schemas.openxmlformats.org/presentationml/2006/main">
  <p:tag name="TIMING" val="|0.4"/>
</p:tagLst>
</file>

<file path=ppt/tags/tag4.xml><?xml version="1.0" encoding="utf-8"?>
<p:tagLst xmlns:a="http://schemas.openxmlformats.org/drawingml/2006/main" xmlns:r="http://schemas.openxmlformats.org/officeDocument/2006/relationships" xmlns:p="http://schemas.openxmlformats.org/presentationml/2006/main">
  <p:tag name="TIMING" val="|0.6|15.8|1.3|5.5"/>
</p:tagLst>
</file>

<file path=ppt/tags/tag5.xml><?xml version="1.0" encoding="utf-8"?>
<p:tagLst xmlns:a="http://schemas.openxmlformats.org/drawingml/2006/main" xmlns:r="http://schemas.openxmlformats.org/officeDocument/2006/relationships" xmlns:p="http://schemas.openxmlformats.org/presentationml/2006/main">
  <p:tag name="TIMING" val="|0.5"/>
</p:tagLst>
</file>

<file path=ppt/tags/tag6.xml><?xml version="1.0" encoding="utf-8"?>
<p:tagLst xmlns:a="http://schemas.openxmlformats.org/drawingml/2006/main" xmlns:r="http://schemas.openxmlformats.org/officeDocument/2006/relationships" xmlns:p="http://schemas.openxmlformats.org/presentationml/2006/main">
  <p:tag name="TIMING" val="|0.1|1.7|1.8"/>
</p:tagLst>
</file>

<file path=ppt/tags/tag7.xml><?xml version="1.0" encoding="utf-8"?>
<p:tagLst xmlns:a="http://schemas.openxmlformats.org/drawingml/2006/main" xmlns:r="http://schemas.openxmlformats.org/officeDocument/2006/relationships" xmlns:p="http://schemas.openxmlformats.org/presentationml/2006/main">
  <p:tag name="TIMING" val="|0.9|1.7|1.3"/>
</p:tagLst>
</file>

<file path=ppt/tags/tag8.xml><?xml version="1.0" encoding="utf-8"?>
<p:tagLst xmlns:a="http://schemas.openxmlformats.org/drawingml/2006/main" xmlns:r="http://schemas.openxmlformats.org/officeDocument/2006/relationships" xmlns:p="http://schemas.openxmlformats.org/presentationml/2006/main">
  <p:tag name="TIMING" val="|0.7|2.3|0.9"/>
</p:tagLst>
</file>

<file path=ppt/tags/tag9.xml><?xml version="1.0" encoding="utf-8"?>
<p:tagLst xmlns:a="http://schemas.openxmlformats.org/drawingml/2006/main" xmlns:r="http://schemas.openxmlformats.org/officeDocument/2006/relationships" xmlns:p="http://schemas.openxmlformats.org/presentationml/2006/main">
  <p:tag name="TIMING" val="|0.7"/>
</p:tagLst>
</file>

<file path=ppt/theme/theme1.xml><?xml version="1.0" encoding="utf-8"?>
<a:theme xmlns:a="http://schemas.openxmlformats.org/drawingml/2006/main" name="La Rivoluzione francese">
  <a:themeElements>
    <a:clrScheme name="Filo">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Filo">
      <a:maj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Filo">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xmlns="" name="Wisp" id="{7CB32D59-10C0-40DD-B7BD-2E94284A981C}" vid="{24B1A44C-C006-48B2-A4D7-E5549B3D8CD4}"/>
    </a:ext>
  </a:extLst>
</a:theme>
</file>

<file path=ppt/theme/theme2.xml><?xml version="1.0" encoding="utf-8"?>
<a:theme xmlns:a="http://schemas.openxmlformats.org/drawingml/2006/main" name="Predefinito 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La Rivoluzione francese</Template>
  <TotalTime>283</TotalTime>
  <Words>679</Words>
  <Application>Microsoft Macintosh PowerPoint</Application>
  <PresentationFormat>Personalizzato</PresentationFormat>
  <Paragraphs>56</Paragraphs>
  <Slides>19</Slides>
  <Notes>4</Notes>
  <HiddenSlides>0</HiddenSlides>
  <MMClips>14</MMClips>
  <ScaleCrop>false</ScaleCrop>
  <HeadingPairs>
    <vt:vector size="4" baseType="variant">
      <vt:variant>
        <vt:lpstr>Tema</vt:lpstr>
      </vt:variant>
      <vt:variant>
        <vt:i4>2</vt:i4>
      </vt:variant>
      <vt:variant>
        <vt:lpstr>Titoli diapositive</vt:lpstr>
      </vt:variant>
      <vt:variant>
        <vt:i4>19</vt:i4>
      </vt:variant>
    </vt:vector>
  </HeadingPairs>
  <TitlesOfParts>
    <vt:vector size="21" baseType="lpstr">
      <vt:lpstr>La Rivoluzione francese</vt:lpstr>
      <vt:lpstr>Predefinito 1</vt:lpstr>
      <vt:lpstr>La Rivoluzione Francese </vt:lpstr>
      <vt:lpstr>… un secolo prima!</vt:lpstr>
      <vt:lpstr>Presentazione di PowerPoint</vt:lpstr>
      <vt:lpstr>La reggia di Versailles, è un’antica residenza reale dei Borbone di Francia. </vt:lpstr>
      <vt:lpstr>Presentazione di PowerPoint</vt:lpstr>
      <vt:lpstr>…dopo Luigi XIV</vt:lpstr>
      <vt:lpstr>Luigi XVI</vt:lpstr>
      <vt:lpstr>La situazione economico-sociale della Francia, al momento dell’ascesa al trono di Luigi XVI si presentava drammatica.  La società francese era suddivisa in tre ordini:  </vt:lpstr>
      <vt:lpstr>In pessime condizioni si trovavano anche le finanze pubbliche. I ministri delle Finanze, Turgot e Necker, che si passarono il timone della carica durante il regno di Luigi XVI cercarono di risolvere il problema seguendo fondamentalmente due strategie alternative: una finalizzata ad accrescere le entrate,l’altra a contenere le spese. </vt:lpstr>
      <vt:lpstr>Presentazione di PowerPoint</vt:lpstr>
      <vt:lpstr>Presentazione di PowerPoint</vt:lpstr>
      <vt:lpstr>Così i rappresentanti del Terzo Stato costituirono un’assemblea nazionale e si riunirono nel salone della Pallacorda, dove giurarono di non sciogliersi più fin quando non fossero state accolte le loro istanze.  Il 14 luglio del 1789, in seguito al licenziamento di Necker, il popolo di Parigi assaltò ed espugnò la Bastiglia, un’antica prigione simbolo del dispotismo.</vt:lpstr>
      <vt:lpstr>Presentazione di PowerPoint</vt:lpstr>
      <vt:lpstr>Presentazione di PowerPoint</vt:lpstr>
      <vt:lpstr>Presentazione di PowerPoint</vt:lpstr>
      <vt:lpstr>Presentazione di PowerPoint</vt:lpstr>
      <vt:lpstr>La dichiarazione dei diritti dell’uomo e del cittadino…</vt:lpstr>
      <vt:lpstr>La marcia su Versailles…</vt:lpstr>
      <vt:lpstr>Presentazione di PowerPoint</vt:lpstr>
    </vt:vector>
  </TitlesOfParts>
  <Company>Hewlett-Packard</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 Rivoluzione Francese </dc:title>
  <dc:creator>lim2</dc:creator>
  <cp:lastModifiedBy>Luigi Limina</cp:lastModifiedBy>
  <cp:revision>33</cp:revision>
  <dcterms:created xsi:type="dcterms:W3CDTF">2015-02-13T10:03:02Z</dcterms:created>
  <dcterms:modified xsi:type="dcterms:W3CDTF">2015-04-16T09:47:43Z</dcterms:modified>
</cp:coreProperties>
</file>